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9"/>
  </p:handoutMasterIdLst>
  <p:sldIdLst>
    <p:sldId id="261" r:id="rId5"/>
    <p:sldId id="263" r:id="rId6"/>
    <p:sldId id="260" r:id="rId7"/>
    <p:sldId id="262" r:id="rId8"/>
  </p:sldIdLst>
  <p:sldSz cx="30279975" cy="42808525"/>
  <p:notesSz cx="7099300" cy="10234613"/>
  <p:defaultTextStyle>
    <a:defPPr>
      <a:defRPr lang="de-DE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38" userDrawn="1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ch, André" initials="KA" lastIdx="24" clrIdx="0">
    <p:extLst>
      <p:ext uri="{19B8F6BF-5375-455C-9EA6-DF929625EA0E}">
        <p15:presenceInfo xmlns:p15="http://schemas.microsoft.com/office/powerpoint/2012/main" userId="S::andre.karch@service-haus.de::7e06769b-ee19-4791-bb0a-f6c75f77ce54" providerId="AD"/>
      </p:ext>
    </p:extLst>
  </p:cmAuthor>
  <p:cmAuthor id="2" name="Lösch, Karin" initials="LK" lastIdx="9" clrIdx="1">
    <p:extLst>
      <p:ext uri="{19B8F6BF-5375-455C-9EA6-DF929625EA0E}">
        <p15:presenceInfo xmlns:p15="http://schemas.microsoft.com/office/powerpoint/2012/main" userId="S::karin.loesch@service-haus.de::e6c46632-25b6-4422-a590-132008204a73" providerId="AD"/>
      </p:ext>
    </p:extLst>
  </p:cmAuthor>
  <p:cmAuthor id="3" name="Schwarz, Robin" initials="SR" lastIdx="4" clrIdx="2">
    <p:extLst>
      <p:ext uri="{19B8F6BF-5375-455C-9EA6-DF929625EA0E}">
        <p15:presenceInfo xmlns:p15="http://schemas.microsoft.com/office/powerpoint/2012/main" userId="S::Robin.Schwarz@service-haus.de::850042a2-dc48-46e5-ae93-4c7c3c00b5c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400"/>
    <a:srgbClr val="B5CC8F"/>
    <a:srgbClr val="BD0C15"/>
    <a:srgbClr val="5BB89E"/>
    <a:srgbClr val="C0504D"/>
    <a:srgbClr val="DEA3A2"/>
    <a:srgbClr val="E2ADAC"/>
    <a:srgbClr val="F7E9E9"/>
    <a:srgbClr val="7F7F7F"/>
    <a:srgbClr val="F0D5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6" autoAdjust="0"/>
    <p:restoredTop sz="99757" autoAdjust="0"/>
  </p:normalViewPr>
  <p:slideViewPr>
    <p:cSldViewPr>
      <p:cViewPr varScale="1">
        <p:scale>
          <a:sx n="13" d="100"/>
          <a:sy n="13" d="100"/>
        </p:scale>
        <p:origin x="2774" y="101"/>
      </p:cViewPr>
      <p:guideLst>
        <p:guide orient="horz" pos="13438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5632" cy="512222"/>
          </a:xfrm>
          <a:prstGeom prst="rect">
            <a:avLst/>
          </a:prstGeom>
        </p:spPr>
        <p:txBody>
          <a:bodyPr vert="horz" lIns="92922" tIns="46461" rIns="92922" bIns="46461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981" y="1"/>
            <a:ext cx="3075632" cy="512222"/>
          </a:xfrm>
          <a:prstGeom prst="rect">
            <a:avLst/>
          </a:prstGeom>
        </p:spPr>
        <p:txBody>
          <a:bodyPr vert="horz" lIns="92922" tIns="46461" rIns="92922" bIns="46461" rtlCol="0"/>
          <a:lstStyle>
            <a:lvl1pPr algn="r">
              <a:defRPr sz="1300"/>
            </a:lvl1pPr>
          </a:lstStyle>
          <a:p>
            <a:fld id="{72F998BB-4716-458C-9FAF-DD673BDB96D5}" type="datetimeFigureOut">
              <a:rPr lang="de-DE" smtClean="0"/>
              <a:pPr/>
              <a:t>03.05.2022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720757"/>
            <a:ext cx="3075632" cy="512222"/>
          </a:xfrm>
          <a:prstGeom prst="rect">
            <a:avLst/>
          </a:prstGeom>
        </p:spPr>
        <p:txBody>
          <a:bodyPr vert="horz" lIns="92922" tIns="46461" rIns="92922" bIns="46461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981" y="9720757"/>
            <a:ext cx="3075632" cy="512222"/>
          </a:xfrm>
          <a:prstGeom prst="rect">
            <a:avLst/>
          </a:prstGeom>
        </p:spPr>
        <p:txBody>
          <a:bodyPr vert="horz" lIns="92922" tIns="46461" rIns="92922" bIns="46461" rtlCol="0" anchor="b"/>
          <a:lstStyle>
            <a:lvl1pPr algn="r">
              <a:defRPr sz="1300"/>
            </a:lvl1pPr>
          </a:lstStyle>
          <a:p>
            <a:fld id="{6104B193-2E70-461B-918E-A40264189FF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4693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0998" y="13298398"/>
            <a:ext cx="25737979" cy="917608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BF87-2BED-4526-A211-A9138A7726B7}" type="datetimeFigureOut">
              <a:rPr lang="de-DE" smtClean="0"/>
              <a:pPr/>
              <a:t>03.05.2022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279A-17A9-4391-9733-C17770644F6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BF87-2BED-4526-A211-A9138A7726B7}" type="datetimeFigureOut">
              <a:rPr lang="de-DE" smtClean="0"/>
              <a:pPr/>
              <a:t>03.05.2022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279A-17A9-4391-9733-C17770644F6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52982" y="1714333"/>
            <a:ext cx="6812994" cy="36525976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3999" y="1714333"/>
            <a:ext cx="19934317" cy="36525976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BF87-2BED-4526-A211-A9138A7726B7}" type="datetimeFigureOut">
              <a:rPr lang="de-DE" smtClean="0"/>
              <a:pPr/>
              <a:t>03.05.2022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279A-17A9-4391-9733-C17770644F6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BF87-2BED-4526-A211-A9138A7726B7}" type="datetimeFigureOut">
              <a:rPr lang="de-DE" smtClean="0"/>
              <a:pPr/>
              <a:t>03.05.2022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279A-17A9-4391-9733-C17770644F6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910" y="27508442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1910" y="18144085"/>
            <a:ext cx="25737979" cy="936436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BF87-2BED-4526-A211-A9138A7726B7}" type="datetimeFigureOut">
              <a:rPr lang="de-DE" smtClean="0"/>
              <a:pPr/>
              <a:t>03.05.2022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279A-17A9-4391-9733-C17770644F6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3999" y="9988663"/>
            <a:ext cx="13373656" cy="2825164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392320" y="9988663"/>
            <a:ext cx="13373656" cy="2825164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BF87-2BED-4526-A211-A9138A7726B7}" type="datetimeFigureOut">
              <a:rPr lang="de-DE" smtClean="0"/>
              <a:pPr/>
              <a:t>03.05.2022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279A-17A9-4391-9733-C17770644F6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001" y="9582373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001" y="13575850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810" y="9582373"/>
            <a:ext cx="13384168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810" y="13575850"/>
            <a:ext cx="13384168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BF87-2BED-4526-A211-A9138A7726B7}" type="datetimeFigureOut">
              <a:rPr lang="de-DE" smtClean="0"/>
              <a:pPr/>
              <a:t>03.05.2022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279A-17A9-4391-9733-C17770644F6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BF87-2BED-4526-A211-A9138A7726B7}" type="datetimeFigureOut">
              <a:rPr lang="de-DE" smtClean="0"/>
              <a:pPr/>
              <a:t>03.05.2022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279A-17A9-4391-9733-C17770644F6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BF87-2BED-4526-A211-A9138A7726B7}" type="datetimeFigureOut">
              <a:rPr lang="de-DE" smtClean="0"/>
              <a:pPr/>
              <a:t>03.05.2022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279A-17A9-4391-9733-C17770644F6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001" y="1704415"/>
            <a:ext cx="9961904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9" cy="3653589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001" y="8958084"/>
            <a:ext cx="9961904" cy="29282225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BF87-2BED-4526-A211-A9138A7726B7}" type="datetimeFigureOut">
              <a:rPr lang="de-DE" smtClean="0"/>
              <a:pPr/>
              <a:t>03.05.2022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279A-17A9-4391-9733-C17770644F6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087" y="29965970"/>
            <a:ext cx="18167985" cy="353765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087" y="3825019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087" y="33503624"/>
            <a:ext cx="18167985" cy="5024051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BF87-2BED-4526-A211-A9138A7726B7}" type="datetimeFigureOut">
              <a:rPr lang="de-DE" smtClean="0"/>
              <a:pPr/>
              <a:t>03.05.2022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279A-17A9-4391-9733-C17770644F6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3999" y="9988663"/>
            <a:ext cx="27251978" cy="28251646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51399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ABF87-2BED-4526-A211-A9138A7726B7}" type="datetimeFigureOut">
              <a:rPr lang="de-DE" smtClean="0"/>
              <a:pPr/>
              <a:t>03.05.2022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345658" y="39677166"/>
            <a:ext cx="9588659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A279A-17A9-4391-9733-C17770644F6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Inhaltsplatzhalter 12">
            <a:extLst>
              <a:ext uri="{FF2B5EF4-FFF2-40B4-BE49-F238E27FC236}">
                <a16:creationId xmlns:a16="http://schemas.microsoft.com/office/drawing/2014/main" id="{DC963FF5-4448-BC4C-A86C-FA3956BCA513}"/>
              </a:ext>
            </a:extLst>
          </p:cNvPr>
          <p:cNvSpPr txBox="1">
            <a:spLocks/>
          </p:cNvSpPr>
          <p:nvPr/>
        </p:nvSpPr>
        <p:spPr>
          <a:xfrm>
            <a:off x="-69049" y="15359211"/>
            <a:ext cx="30355938" cy="208612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/>
            </a:lvl1pPr>
          </a:lstStyle>
          <a:p>
            <a:pPr marL="804341" marR="0" lvl="0" indent="-804341" algn="l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7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Inhaltsplatzhalter 12">
            <a:extLst>
              <a:ext uri="{FF2B5EF4-FFF2-40B4-BE49-F238E27FC236}">
                <a16:creationId xmlns:a16="http://schemas.microsoft.com/office/drawing/2014/main" id="{68C79041-1292-0848-8B37-71B64FC46D6C}"/>
              </a:ext>
            </a:extLst>
          </p:cNvPr>
          <p:cNvSpPr txBox="1">
            <a:spLocks/>
          </p:cNvSpPr>
          <p:nvPr/>
        </p:nvSpPr>
        <p:spPr>
          <a:xfrm>
            <a:off x="-69049" y="4195793"/>
            <a:ext cx="30355938" cy="2590845"/>
          </a:xfrm>
          <a:prstGeom prst="rect">
            <a:avLst/>
          </a:prstGeom>
          <a:solidFill>
            <a:srgbClr val="CDD4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/>
            </a:lvl1pPr>
          </a:lstStyle>
          <a:p>
            <a:pPr marL="804341" marR="0" lvl="0" indent="-804341" algn="l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7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0" name="Textfeld 339"/>
          <p:cNvSpPr txBox="1"/>
          <p:nvPr/>
        </p:nvSpPr>
        <p:spPr>
          <a:xfrm>
            <a:off x="749016" y="4589372"/>
            <a:ext cx="2801111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0" b="1" dirty="0">
                <a:solidFill>
                  <a:schemeClr val="bg1"/>
                </a:solidFill>
              </a:rPr>
              <a:t>Titel</a:t>
            </a:r>
          </a:p>
        </p:txBody>
      </p:sp>
      <p:sp>
        <p:nvSpPr>
          <p:cNvPr id="348" name="Textfeld 347"/>
          <p:cNvSpPr txBox="1"/>
          <p:nvPr/>
        </p:nvSpPr>
        <p:spPr>
          <a:xfrm>
            <a:off x="697951" y="540000"/>
            <a:ext cx="29147985" cy="270843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11000" b="1" dirty="0">
                <a:solidFill>
                  <a:srgbClr val="CDD400"/>
                </a:solidFill>
              </a:rPr>
              <a:t>Stadt | Quartier</a:t>
            </a:r>
          </a:p>
          <a:p>
            <a:pPr defTabSz="1792288"/>
            <a:r>
              <a:rPr lang="de-DE" sz="6000" dirty="0"/>
              <a:t>Wohnungsunternehmen</a:t>
            </a:r>
          </a:p>
        </p:txBody>
      </p:sp>
      <p:sp>
        <p:nvSpPr>
          <p:cNvPr id="289" name="Textfeld 288"/>
          <p:cNvSpPr txBox="1"/>
          <p:nvPr/>
        </p:nvSpPr>
        <p:spPr>
          <a:xfrm>
            <a:off x="749016" y="7938766"/>
            <a:ext cx="12600000" cy="65248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5400" b="1" dirty="0"/>
              <a:t>Kurzbeschreibung</a:t>
            </a:r>
            <a:br>
              <a:rPr lang="de-DE" sz="6000" b="1" dirty="0"/>
            </a:br>
            <a:r>
              <a:rPr lang="de-DE" sz="2800" dirty="0" err="1"/>
              <a:t>Lorem</a:t>
            </a:r>
            <a:r>
              <a:rPr lang="de-DE" sz="2800" dirty="0"/>
              <a:t> </a:t>
            </a:r>
            <a:r>
              <a:rPr lang="de-DE" sz="2800" dirty="0" err="1"/>
              <a:t>ipsum</a:t>
            </a:r>
            <a:r>
              <a:rPr lang="de-DE" sz="2800" dirty="0"/>
              <a:t> </a:t>
            </a:r>
            <a:r>
              <a:rPr lang="de-DE" sz="2800" dirty="0" err="1"/>
              <a:t>dolor</a:t>
            </a:r>
            <a:r>
              <a:rPr lang="de-DE" sz="2800" dirty="0"/>
              <a:t> </a:t>
            </a:r>
            <a:r>
              <a:rPr lang="de-DE" sz="2800" dirty="0" err="1"/>
              <a:t>sit</a:t>
            </a:r>
            <a:r>
              <a:rPr lang="de-DE" sz="2800" dirty="0"/>
              <a:t> </a:t>
            </a:r>
            <a:r>
              <a:rPr lang="de-DE" sz="2800" dirty="0" err="1"/>
              <a:t>amet</a:t>
            </a:r>
            <a:r>
              <a:rPr lang="de-DE" sz="2800" dirty="0"/>
              <a:t>, </a:t>
            </a:r>
            <a:r>
              <a:rPr lang="de-DE" sz="2800" dirty="0" err="1"/>
              <a:t>consectetuer</a:t>
            </a:r>
            <a:r>
              <a:rPr lang="de-DE" sz="2800" dirty="0"/>
              <a:t> </a:t>
            </a:r>
            <a:r>
              <a:rPr lang="de-DE" sz="2800" dirty="0" err="1"/>
              <a:t>adipiscing</a:t>
            </a:r>
            <a:r>
              <a:rPr lang="de-DE" sz="2800" dirty="0"/>
              <a:t> </a:t>
            </a:r>
            <a:r>
              <a:rPr lang="de-DE" sz="2800" dirty="0" err="1"/>
              <a:t>elit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commodo </a:t>
            </a:r>
            <a:r>
              <a:rPr lang="de-DE" sz="2800" dirty="0" err="1"/>
              <a:t>ligula</a:t>
            </a:r>
            <a:r>
              <a:rPr lang="de-DE" sz="2800" dirty="0"/>
              <a:t> </a:t>
            </a:r>
            <a:r>
              <a:rPr lang="de-DE" sz="2800" dirty="0" err="1"/>
              <a:t>eget</a:t>
            </a:r>
            <a:r>
              <a:rPr lang="de-DE" sz="2800" dirty="0"/>
              <a:t> </a:t>
            </a:r>
            <a:r>
              <a:rPr lang="de-DE" sz="2800" dirty="0" err="1"/>
              <a:t>dolor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massa</a:t>
            </a:r>
            <a:r>
              <a:rPr lang="de-DE" sz="2800" dirty="0"/>
              <a:t>. Cum </a:t>
            </a:r>
            <a:r>
              <a:rPr lang="de-DE" sz="2800" dirty="0" err="1"/>
              <a:t>sociis</a:t>
            </a:r>
            <a:r>
              <a:rPr lang="de-DE" sz="2800" dirty="0"/>
              <a:t> </a:t>
            </a:r>
            <a:r>
              <a:rPr lang="de-DE" sz="2800" dirty="0" err="1"/>
              <a:t>natoque</a:t>
            </a:r>
            <a:r>
              <a:rPr lang="de-DE" sz="2800" dirty="0"/>
              <a:t> </a:t>
            </a:r>
            <a:r>
              <a:rPr lang="de-DE" sz="2800" dirty="0" err="1"/>
              <a:t>penatibus</a:t>
            </a:r>
            <a:r>
              <a:rPr lang="de-DE" sz="2800" dirty="0"/>
              <a:t> et </a:t>
            </a:r>
            <a:r>
              <a:rPr lang="de-DE" sz="2800" dirty="0" err="1"/>
              <a:t>magnis</a:t>
            </a:r>
            <a:r>
              <a:rPr lang="de-DE" sz="2800" dirty="0"/>
              <a:t> </a:t>
            </a:r>
            <a:r>
              <a:rPr lang="de-DE" sz="2800" dirty="0" err="1"/>
              <a:t>dis</a:t>
            </a:r>
            <a:r>
              <a:rPr lang="de-DE" sz="2800" dirty="0"/>
              <a:t> </a:t>
            </a:r>
            <a:r>
              <a:rPr lang="de-DE" sz="2800" dirty="0" err="1"/>
              <a:t>parturient</a:t>
            </a:r>
            <a:r>
              <a:rPr lang="de-DE" sz="2800" dirty="0"/>
              <a:t> </a:t>
            </a:r>
            <a:r>
              <a:rPr lang="de-DE" sz="2800" dirty="0" err="1"/>
              <a:t>montes</a:t>
            </a:r>
            <a:r>
              <a:rPr lang="de-DE" sz="2800" dirty="0"/>
              <a:t>, </a:t>
            </a:r>
            <a:r>
              <a:rPr lang="de-DE" sz="2800" dirty="0" err="1"/>
              <a:t>nascetur</a:t>
            </a:r>
            <a:r>
              <a:rPr lang="de-DE" sz="2800" dirty="0"/>
              <a:t> </a:t>
            </a:r>
            <a:r>
              <a:rPr lang="de-DE" sz="2800" dirty="0" err="1"/>
              <a:t>ridiculus</a:t>
            </a:r>
            <a:r>
              <a:rPr lang="de-DE" sz="2800" dirty="0"/>
              <a:t> </a:t>
            </a:r>
            <a:r>
              <a:rPr lang="de-DE" sz="2800" dirty="0" err="1"/>
              <a:t>mus</a:t>
            </a:r>
            <a:r>
              <a:rPr lang="de-DE" sz="2800" dirty="0"/>
              <a:t>. </a:t>
            </a:r>
            <a:r>
              <a:rPr lang="de-DE" sz="2800" dirty="0" err="1"/>
              <a:t>Donec</a:t>
            </a:r>
            <a:r>
              <a:rPr lang="de-DE" sz="2800" dirty="0"/>
              <a:t> </a:t>
            </a:r>
            <a:r>
              <a:rPr lang="de-DE" sz="2800" dirty="0" err="1"/>
              <a:t>quam</a:t>
            </a:r>
            <a:r>
              <a:rPr lang="de-DE" sz="2800" dirty="0"/>
              <a:t> </a:t>
            </a:r>
            <a:r>
              <a:rPr lang="de-DE" sz="2800" dirty="0" err="1"/>
              <a:t>felis</a:t>
            </a:r>
            <a:r>
              <a:rPr lang="de-DE" sz="2800" dirty="0"/>
              <a:t>, </a:t>
            </a:r>
            <a:r>
              <a:rPr lang="de-DE" sz="2800" dirty="0" err="1"/>
              <a:t>ultricies</a:t>
            </a:r>
            <a:r>
              <a:rPr lang="de-DE" sz="2800" dirty="0"/>
              <a:t> </a:t>
            </a:r>
            <a:r>
              <a:rPr lang="de-DE" sz="2800" dirty="0" err="1"/>
              <a:t>nec</a:t>
            </a:r>
            <a:r>
              <a:rPr lang="de-DE" sz="2800" dirty="0"/>
              <a:t>, </a:t>
            </a:r>
            <a:r>
              <a:rPr lang="de-DE" sz="2800" dirty="0" err="1"/>
              <a:t>pellentesque</a:t>
            </a:r>
            <a:r>
              <a:rPr lang="de-DE" sz="2800" dirty="0"/>
              <a:t> </a:t>
            </a:r>
            <a:r>
              <a:rPr lang="de-DE" sz="2800" dirty="0" err="1"/>
              <a:t>eu</a:t>
            </a:r>
            <a:r>
              <a:rPr lang="de-DE" sz="2800" dirty="0"/>
              <a:t>, </a:t>
            </a:r>
            <a:r>
              <a:rPr lang="de-DE" sz="2800" dirty="0" err="1"/>
              <a:t>pretium</a:t>
            </a:r>
            <a:r>
              <a:rPr lang="de-DE" sz="2800" dirty="0"/>
              <a:t> </a:t>
            </a:r>
            <a:r>
              <a:rPr lang="de-DE" sz="2800" dirty="0" err="1"/>
              <a:t>quis</a:t>
            </a:r>
            <a:r>
              <a:rPr lang="de-DE" sz="2800" dirty="0"/>
              <a:t>, </a:t>
            </a:r>
            <a:r>
              <a:rPr lang="de-DE" sz="2800" dirty="0" err="1"/>
              <a:t>sem</a:t>
            </a:r>
            <a:r>
              <a:rPr lang="de-DE" sz="2800" dirty="0"/>
              <a:t>. </a:t>
            </a:r>
            <a:r>
              <a:rPr lang="de-DE" sz="2800" dirty="0" err="1"/>
              <a:t>Nulla</a:t>
            </a:r>
            <a:r>
              <a:rPr lang="de-DE" sz="2800" dirty="0"/>
              <a:t> </a:t>
            </a:r>
            <a:r>
              <a:rPr lang="de-DE" sz="2800" dirty="0" err="1"/>
              <a:t>consequat</a:t>
            </a:r>
            <a:r>
              <a:rPr lang="de-DE" sz="2800" dirty="0"/>
              <a:t> </a:t>
            </a:r>
            <a:r>
              <a:rPr lang="de-DE" sz="2800" dirty="0" err="1"/>
              <a:t>massa</a:t>
            </a:r>
            <a:r>
              <a:rPr lang="de-DE" sz="2800" dirty="0"/>
              <a:t> </a:t>
            </a:r>
            <a:r>
              <a:rPr lang="de-DE" sz="2800" dirty="0" err="1"/>
              <a:t>quis</a:t>
            </a:r>
            <a:r>
              <a:rPr lang="de-DE" sz="2800" dirty="0"/>
              <a:t> </a:t>
            </a:r>
            <a:r>
              <a:rPr lang="de-DE" sz="2800" dirty="0" err="1"/>
              <a:t>enim</a:t>
            </a:r>
            <a:r>
              <a:rPr lang="de-DE" sz="2800" dirty="0"/>
              <a:t>. </a:t>
            </a:r>
            <a:r>
              <a:rPr lang="de-DE" sz="2800" dirty="0" err="1"/>
              <a:t>Donec</a:t>
            </a:r>
            <a:r>
              <a:rPr lang="de-DE" sz="2800" dirty="0"/>
              <a:t> </a:t>
            </a:r>
            <a:r>
              <a:rPr lang="de-DE" sz="2800" dirty="0" err="1"/>
              <a:t>pede</a:t>
            </a:r>
            <a:r>
              <a:rPr lang="de-DE" sz="2800" dirty="0"/>
              <a:t> </a:t>
            </a:r>
            <a:r>
              <a:rPr lang="de-DE" sz="2800" dirty="0" err="1"/>
              <a:t>justo</a:t>
            </a:r>
            <a:r>
              <a:rPr lang="de-DE" sz="2800" dirty="0"/>
              <a:t>, </a:t>
            </a:r>
            <a:r>
              <a:rPr lang="de-DE" sz="2800" dirty="0" err="1"/>
              <a:t>fringilla</a:t>
            </a:r>
            <a:r>
              <a:rPr lang="de-DE" sz="2800" dirty="0"/>
              <a:t> </a:t>
            </a:r>
            <a:r>
              <a:rPr lang="de-DE" sz="2800" dirty="0" err="1"/>
              <a:t>vel</a:t>
            </a:r>
            <a:r>
              <a:rPr lang="de-DE" sz="2800" dirty="0"/>
              <a:t>, </a:t>
            </a:r>
            <a:r>
              <a:rPr lang="de-DE" sz="2800" dirty="0" err="1"/>
              <a:t>aliquet</a:t>
            </a:r>
            <a:r>
              <a:rPr lang="de-DE" sz="2800" dirty="0"/>
              <a:t> </a:t>
            </a:r>
            <a:r>
              <a:rPr lang="de-DE" sz="2800" dirty="0" err="1"/>
              <a:t>nec</a:t>
            </a:r>
            <a:r>
              <a:rPr lang="de-DE" sz="2800" dirty="0"/>
              <a:t>, </a:t>
            </a:r>
            <a:r>
              <a:rPr lang="de-DE" sz="2800" dirty="0" err="1"/>
              <a:t>vulputate</a:t>
            </a:r>
            <a:r>
              <a:rPr lang="de-DE" sz="2800" dirty="0"/>
              <a:t> </a:t>
            </a:r>
            <a:r>
              <a:rPr lang="de-DE" sz="2800" dirty="0" err="1"/>
              <a:t>eget</a:t>
            </a:r>
            <a:r>
              <a:rPr lang="de-DE" sz="2800" dirty="0"/>
              <a:t>, </a:t>
            </a:r>
            <a:r>
              <a:rPr lang="de-DE" sz="2800" dirty="0" err="1"/>
              <a:t>arcu</a:t>
            </a:r>
            <a:r>
              <a:rPr lang="de-DE" sz="2800" dirty="0"/>
              <a:t>. In </a:t>
            </a:r>
            <a:r>
              <a:rPr lang="de-DE" sz="2800" dirty="0" err="1"/>
              <a:t>enim</a:t>
            </a:r>
            <a:r>
              <a:rPr lang="de-DE" sz="2800" dirty="0"/>
              <a:t> </a:t>
            </a:r>
            <a:r>
              <a:rPr lang="de-DE" sz="2800" dirty="0" err="1"/>
              <a:t>justo</a:t>
            </a:r>
            <a:r>
              <a:rPr lang="de-DE" sz="2800" dirty="0"/>
              <a:t>, </a:t>
            </a:r>
            <a:r>
              <a:rPr lang="de-DE" sz="2800" dirty="0" err="1"/>
              <a:t>rhoncus</a:t>
            </a:r>
            <a:r>
              <a:rPr lang="de-DE" sz="2800" dirty="0"/>
              <a:t> </a:t>
            </a:r>
            <a:r>
              <a:rPr lang="de-DE" sz="2800" dirty="0" err="1"/>
              <a:t>ut</a:t>
            </a:r>
            <a:r>
              <a:rPr lang="de-DE" sz="2800" dirty="0"/>
              <a:t>, </a:t>
            </a:r>
            <a:r>
              <a:rPr lang="de-DE" sz="2800" dirty="0" err="1"/>
              <a:t>imperdiet</a:t>
            </a:r>
            <a:r>
              <a:rPr lang="de-DE" sz="2800" dirty="0"/>
              <a:t> a, </a:t>
            </a:r>
            <a:r>
              <a:rPr lang="de-DE" sz="2800" dirty="0" err="1"/>
              <a:t>venenatis</a:t>
            </a:r>
            <a:r>
              <a:rPr lang="de-DE" sz="2800" dirty="0"/>
              <a:t> </a:t>
            </a:r>
            <a:r>
              <a:rPr lang="de-DE" sz="2800" dirty="0" err="1"/>
              <a:t>vitae</a:t>
            </a:r>
            <a:r>
              <a:rPr lang="de-DE" sz="2800" dirty="0"/>
              <a:t>, </a:t>
            </a:r>
            <a:r>
              <a:rPr lang="de-DE" sz="2800" dirty="0" err="1"/>
              <a:t>justo</a:t>
            </a:r>
            <a:r>
              <a:rPr lang="de-DE" sz="2800" dirty="0"/>
              <a:t>. </a:t>
            </a:r>
            <a:r>
              <a:rPr lang="de-DE" sz="2800" dirty="0" err="1"/>
              <a:t>Nullam</a:t>
            </a:r>
            <a:r>
              <a:rPr lang="de-DE" sz="2800" dirty="0"/>
              <a:t> </a:t>
            </a:r>
            <a:r>
              <a:rPr lang="de-DE" sz="2800" dirty="0" err="1"/>
              <a:t>dictum</a:t>
            </a:r>
            <a:r>
              <a:rPr lang="de-DE" sz="2800" dirty="0"/>
              <a:t> </a:t>
            </a:r>
            <a:r>
              <a:rPr lang="de-DE" sz="2800" dirty="0" err="1"/>
              <a:t>felis</a:t>
            </a:r>
            <a:r>
              <a:rPr lang="de-DE" sz="2800" dirty="0"/>
              <a:t> </a:t>
            </a:r>
            <a:r>
              <a:rPr lang="de-DE" sz="2800" dirty="0" err="1"/>
              <a:t>eu</a:t>
            </a:r>
            <a:r>
              <a:rPr lang="de-DE" sz="2800" dirty="0"/>
              <a:t> </a:t>
            </a:r>
            <a:r>
              <a:rPr lang="de-DE" sz="2800" dirty="0" err="1"/>
              <a:t>pede</a:t>
            </a:r>
            <a:r>
              <a:rPr lang="de-DE" sz="2800" dirty="0"/>
              <a:t> </a:t>
            </a:r>
            <a:r>
              <a:rPr lang="de-DE" sz="2800" dirty="0" err="1"/>
              <a:t>mollis</a:t>
            </a:r>
            <a:r>
              <a:rPr lang="de-DE" sz="2800" dirty="0"/>
              <a:t> </a:t>
            </a:r>
            <a:r>
              <a:rPr lang="de-DE" sz="2800" dirty="0" err="1"/>
              <a:t>pretium</a:t>
            </a:r>
            <a:r>
              <a:rPr lang="de-DE" sz="2800" dirty="0"/>
              <a:t>. Integer </a:t>
            </a:r>
            <a:r>
              <a:rPr lang="de-DE" sz="2800" dirty="0" err="1"/>
              <a:t>tincidunt</a:t>
            </a:r>
            <a:r>
              <a:rPr lang="de-DE" sz="2800" dirty="0"/>
              <a:t>. </a:t>
            </a:r>
            <a:r>
              <a:rPr lang="de-DE" sz="2800" dirty="0" err="1"/>
              <a:t>Cras</a:t>
            </a:r>
            <a:r>
              <a:rPr lang="de-DE" sz="2800" dirty="0"/>
              <a:t> </a:t>
            </a:r>
            <a:r>
              <a:rPr lang="de-DE" sz="2800" dirty="0" err="1"/>
              <a:t>dapibus</a:t>
            </a:r>
            <a:r>
              <a:rPr lang="de-DE" sz="2800" dirty="0"/>
              <a:t>. </a:t>
            </a:r>
            <a:r>
              <a:rPr lang="de-DE" sz="2800" dirty="0" err="1"/>
              <a:t>Vivamus</a:t>
            </a:r>
            <a:r>
              <a:rPr lang="de-DE" sz="2800" dirty="0"/>
              <a:t> </a:t>
            </a:r>
            <a:r>
              <a:rPr lang="de-DE" sz="2800" dirty="0" err="1"/>
              <a:t>elementum</a:t>
            </a:r>
            <a:r>
              <a:rPr lang="de-DE" sz="2800" dirty="0"/>
              <a:t> </a:t>
            </a:r>
            <a:r>
              <a:rPr lang="de-DE" sz="2800" dirty="0" err="1"/>
              <a:t>semper</a:t>
            </a:r>
            <a:r>
              <a:rPr lang="de-DE" sz="2800" dirty="0"/>
              <a:t> </a:t>
            </a:r>
            <a:r>
              <a:rPr lang="de-DE" sz="2800" dirty="0" err="1"/>
              <a:t>nisi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vulputate</a:t>
            </a:r>
            <a:r>
              <a:rPr lang="de-DE" sz="2800" dirty="0"/>
              <a:t> </a:t>
            </a:r>
            <a:r>
              <a:rPr lang="de-DE" sz="2800" dirty="0" err="1"/>
              <a:t>eleifend</a:t>
            </a:r>
            <a:r>
              <a:rPr lang="de-DE" sz="2800" dirty="0"/>
              <a:t> </a:t>
            </a:r>
            <a:r>
              <a:rPr lang="de-DE" sz="2800" dirty="0" err="1"/>
              <a:t>tellus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leo</a:t>
            </a:r>
            <a:r>
              <a:rPr lang="de-DE" sz="2800" dirty="0"/>
              <a:t> </a:t>
            </a:r>
            <a:r>
              <a:rPr lang="de-DE" sz="2800" dirty="0" err="1"/>
              <a:t>ligula</a:t>
            </a:r>
            <a:r>
              <a:rPr lang="de-DE" sz="2800" dirty="0"/>
              <a:t>, </a:t>
            </a:r>
            <a:r>
              <a:rPr lang="de-DE" sz="2800" dirty="0" err="1"/>
              <a:t>porttitor</a:t>
            </a:r>
            <a:r>
              <a:rPr lang="de-DE" sz="2800" dirty="0"/>
              <a:t> </a:t>
            </a:r>
            <a:r>
              <a:rPr lang="de-DE" sz="2800" dirty="0" err="1"/>
              <a:t>eu</a:t>
            </a:r>
            <a:r>
              <a:rPr lang="de-DE" sz="2800" dirty="0"/>
              <a:t>, </a:t>
            </a:r>
            <a:r>
              <a:rPr lang="de-DE" sz="2800" dirty="0" err="1"/>
              <a:t>consequat</a:t>
            </a:r>
            <a:r>
              <a:rPr lang="de-DE" sz="2800" dirty="0"/>
              <a:t> </a:t>
            </a:r>
            <a:r>
              <a:rPr lang="de-DE" sz="2800" dirty="0" err="1"/>
              <a:t>vitae</a:t>
            </a:r>
            <a:r>
              <a:rPr lang="de-DE" sz="2800" dirty="0"/>
              <a:t>, </a:t>
            </a:r>
            <a:r>
              <a:rPr lang="de-DE" sz="2800" dirty="0" err="1"/>
              <a:t>eleifend</a:t>
            </a:r>
            <a:r>
              <a:rPr lang="de-DE" sz="2800" dirty="0"/>
              <a:t> </a:t>
            </a:r>
            <a:r>
              <a:rPr lang="de-DE" sz="2800" dirty="0" err="1"/>
              <a:t>ac</a:t>
            </a:r>
            <a:r>
              <a:rPr lang="de-DE" sz="2800" dirty="0"/>
              <a:t>, </a:t>
            </a:r>
            <a:r>
              <a:rPr lang="de-DE" sz="2800" dirty="0" err="1"/>
              <a:t>enim</a:t>
            </a:r>
            <a:r>
              <a:rPr lang="de-DE" sz="2800" dirty="0"/>
              <a:t>. </a:t>
            </a:r>
            <a:r>
              <a:rPr lang="de-DE" sz="2800" dirty="0" err="1"/>
              <a:t>Aliquam</a:t>
            </a:r>
            <a:r>
              <a:rPr lang="de-DE" sz="2800" dirty="0"/>
              <a:t> </a:t>
            </a:r>
            <a:r>
              <a:rPr lang="de-DE" sz="2800" dirty="0" err="1"/>
              <a:t>lorem</a:t>
            </a:r>
            <a:r>
              <a:rPr lang="de-DE" sz="2800" dirty="0"/>
              <a:t> ante, </a:t>
            </a:r>
            <a:r>
              <a:rPr lang="de-DE" sz="2800" dirty="0" err="1"/>
              <a:t>dapibus</a:t>
            </a:r>
            <a:r>
              <a:rPr lang="de-DE" sz="2800" dirty="0"/>
              <a:t> in, </a:t>
            </a:r>
            <a:r>
              <a:rPr lang="de-DE" sz="2800" dirty="0" err="1"/>
              <a:t>viverra</a:t>
            </a:r>
            <a:r>
              <a:rPr lang="de-DE" sz="2800" dirty="0"/>
              <a:t> </a:t>
            </a:r>
            <a:r>
              <a:rPr lang="de-DE" sz="2800" dirty="0" err="1"/>
              <a:t>quis</a:t>
            </a:r>
            <a:r>
              <a:rPr lang="de-DE" sz="2800" dirty="0"/>
              <a:t>, </a:t>
            </a:r>
            <a:r>
              <a:rPr lang="de-DE" sz="2800" dirty="0" err="1"/>
              <a:t>feugiat</a:t>
            </a:r>
            <a:r>
              <a:rPr lang="de-DE" sz="2800" dirty="0"/>
              <a:t> a, </a:t>
            </a:r>
            <a:r>
              <a:rPr lang="de-DE" sz="2800" dirty="0" err="1"/>
              <a:t>tellus</a:t>
            </a:r>
            <a:r>
              <a:rPr lang="de-DE" sz="2800" dirty="0"/>
              <a:t>. </a:t>
            </a:r>
            <a:r>
              <a:rPr lang="de-DE" sz="2800" dirty="0" err="1"/>
              <a:t>Phasellus</a:t>
            </a:r>
            <a:r>
              <a:rPr lang="de-DE" sz="2800" dirty="0"/>
              <a:t> </a:t>
            </a:r>
            <a:r>
              <a:rPr lang="de-DE" sz="2800" dirty="0" err="1"/>
              <a:t>viverra</a:t>
            </a:r>
            <a:r>
              <a:rPr lang="de-DE" sz="2800" dirty="0"/>
              <a:t> </a:t>
            </a:r>
            <a:r>
              <a:rPr lang="de-DE" sz="2800" dirty="0" err="1"/>
              <a:t>nulla</a:t>
            </a:r>
            <a:r>
              <a:rPr lang="de-DE" sz="2800" dirty="0"/>
              <a:t> </a:t>
            </a:r>
            <a:r>
              <a:rPr lang="de-DE" sz="2800" dirty="0" err="1"/>
              <a:t>ut</a:t>
            </a:r>
            <a:r>
              <a:rPr lang="de-DE" sz="2800" dirty="0"/>
              <a:t> </a:t>
            </a:r>
            <a:r>
              <a:rPr lang="de-DE" sz="2800" dirty="0" err="1"/>
              <a:t>metus</a:t>
            </a:r>
            <a:r>
              <a:rPr lang="de-DE" sz="2800" dirty="0"/>
              <a:t> </a:t>
            </a:r>
            <a:r>
              <a:rPr lang="de-DE" sz="2800" dirty="0" err="1"/>
              <a:t>varius</a:t>
            </a:r>
            <a:r>
              <a:rPr lang="de-DE" sz="2800" dirty="0"/>
              <a:t> </a:t>
            </a:r>
            <a:r>
              <a:rPr lang="de-DE" sz="2800" dirty="0" err="1"/>
              <a:t>laoreet</a:t>
            </a:r>
            <a:r>
              <a:rPr lang="de-DE" sz="2800" dirty="0"/>
              <a:t>. </a:t>
            </a:r>
            <a:r>
              <a:rPr lang="de-DE" sz="2800" dirty="0" err="1"/>
              <a:t>Quisque</a:t>
            </a:r>
            <a:r>
              <a:rPr lang="de-DE" sz="2800" dirty="0"/>
              <a:t> </a:t>
            </a:r>
            <a:r>
              <a:rPr lang="de-DE" sz="2800" dirty="0" err="1"/>
              <a:t>rutrum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imperdiet</a:t>
            </a:r>
            <a:r>
              <a:rPr lang="de-DE" sz="2800" dirty="0"/>
              <a:t>. </a:t>
            </a:r>
            <a:r>
              <a:rPr lang="de-DE" sz="2800" dirty="0" err="1"/>
              <a:t>Etiam</a:t>
            </a:r>
            <a:r>
              <a:rPr lang="de-DE" sz="2800" dirty="0"/>
              <a:t> </a:t>
            </a:r>
            <a:r>
              <a:rPr lang="de-DE" sz="2800" dirty="0" err="1"/>
              <a:t>ultricies</a:t>
            </a:r>
            <a:r>
              <a:rPr lang="de-DE" sz="2800" dirty="0"/>
              <a:t> </a:t>
            </a:r>
            <a:r>
              <a:rPr lang="de-DE" sz="2800" dirty="0" err="1"/>
              <a:t>nisi</a:t>
            </a:r>
            <a:r>
              <a:rPr lang="de-DE" sz="2800" dirty="0"/>
              <a:t> </a:t>
            </a:r>
            <a:r>
              <a:rPr lang="de-DE" sz="2800" dirty="0" err="1"/>
              <a:t>vel</a:t>
            </a:r>
            <a:r>
              <a:rPr lang="de-DE" sz="2800" dirty="0"/>
              <a:t> </a:t>
            </a:r>
            <a:r>
              <a:rPr lang="de-DE" sz="2800" dirty="0" err="1"/>
              <a:t>augue</a:t>
            </a:r>
            <a:r>
              <a:rPr lang="de-DE" sz="2800" dirty="0"/>
              <a:t>. </a:t>
            </a:r>
            <a:r>
              <a:rPr lang="de-DE" sz="2800" dirty="0" err="1"/>
              <a:t>Curabitur</a:t>
            </a:r>
            <a:r>
              <a:rPr lang="de-DE" sz="2800" dirty="0"/>
              <a:t> </a:t>
            </a:r>
            <a:r>
              <a:rPr lang="de-DE" sz="2800" dirty="0" err="1"/>
              <a:t>ullamcorper</a:t>
            </a:r>
            <a:r>
              <a:rPr lang="de-DE" sz="2800" dirty="0"/>
              <a:t> </a:t>
            </a:r>
            <a:r>
              <a:rPr lang="de-DE" sz="2800" dirty="0" err="1"/>
              <a:t>ultricies</a:t>
            </a:r>
            <a:r>
              <a:rPr lang="de-DE" sz="2800" dirty="0"/>
              <a:t> </a:t>
            </a:r>
            <a:r>
              <a:rPr lang="de-DE" sz="2800" dirty="0" err="1"/>
              <a:t>nisi</a:t>
            </a:r>
            <a:r>
              <a:rPr lang="de-DE" sz="2800" dirty="0"/>
              <a:t>. Nam </a:t>
            </a:r>
            <a:r>
              <a:rPr lang="de-DE" sz="2800" dirty="0" err="1"/>
              <a:t>eget</a:t>
            </a:r>
            <a:r>
              <a:rPr lang="de-DE" sz="2800" dirty="0"/>
              <a:t> </a:t>
            </a:r>
            <a:r>
              <a:rPr lang="de-DE" sz="2800" dirty="0" err="1"/>
              <a:t>dui</a:t>
            </a:r>
            <a:r>
              <a:rPr lang="de-DE" sz="2800" dirty="0"/>
              <a:t>. </a:t>
            </a:r>
            <a:r>
              <a:rPr lang="de-DE" sz="2800" dirty="0" err="1"/>
              <a:t>Etiam</a:t>
            </a:r>
            <a:r>
              <a:rPr lang="de-DE" sz="2800" dirty="0"/>
              <a:t> </a:t>
            </a:r>
            <a:r>
              <a:rPr lang="de-DE" sz="2800" dirty="0" err="1"/>
              <a:t>rhoncus</a:t>
            </a:r>
            <a:r>
              <a:rPr lang="de-DE" sz="2800" dirty="0"/>
              <a:t>. Maecenas </a:t>
            </a:r>
            <a:r>
              <a:rPr lang="de-DE" sz="2800" dirty="0" err="1"/>
              <a:t>tempus</a:t>
            </a:r>
            <a:r>
              <a:rPr lang="de-DE" sz="2800" dirty="0"/>
              <a:t>, </a:t>
            </a:r>
            <a:r>
              <a:rPr lang="de-DE" sz="2800" dirty="0" err="1"/>
              <a:t>tellus</a:t>
            </a:r>
            <a:r>
              <a:rPr lang="de-DE" sz="2800" dirty="0"/>
              <a:t> </a:t>
            </a:r>
            <a:r>
              <a:rPr lang="de-DE" sz="2800" dirty="0" err="1"/>
              <a:t>eget</a:t>
            </a:r>
            <a:r>
              <a:rPr lang="de-DE" sz="2800" dirty="0"/>
              <a:t> </a:t>
            </a:r>
            <a:r>
              <a:rPr lang="de-DE" sz="2800" dirty="0" err="1"/>
              <a:t>condimentum</a:t>
            </a:r>
            <a:r>
              <a:rPr lang="de-DE" sz="2800" dirty="0"/>
              <a:t> </a:t>
            </a:r>
            <a:r>
              <a:rPr lang="de-DE" sz="2800" dirty="0" err="1"/>
              <a:t>rhoncus</a:t>
            </a:r>
            <a:r>
              <a:rPr lang="de-DE" sz="2800" dirty="0"/>
              <a:t>, </a:t>
            </a:r>
            <a:r>
              <a:rPr lang="de-DE" sz="2800" dirty="0" err="1"/>
              <a:t>sem</a:t>
            </a:r>
            <a:r>
              <a:rPr lang="de-DE" sz="2800" dirty="0"/>
              <a:t> </a:t>
            </a:r>
            <a:r>
              <a:rPr lang="de-DE" sz="2800" dirty="0" err="1"/>
              <a:t>quam</a:t>
            </a:r>
            <a:r>
              <a:rPr lang="de-DE" sz="2800" dirty="0"/>
              <a:t> </a:t>
            </a:r>
            <a:r>
              <a:rPr lang="de-DE" sz="2800" dirty="0" err="1"/>
              <a:t>semper</a:t>
            </a:r>
            <a:r>
              <a:rPr lang="de-DE" sz="2800" dirty="0"/>
              <a:t> </a:t>
            </a:r>
            <a:r>
              <a:rPr lang="de-DE" sz="2800" dirty="0" err="1"/>
              <a:t>libero</a:t>
            </a:r>
            <a:r>
              <a:rPr lang="de-DE" sz="2800" dirty="0"/>
              <a:t>, </a:t>
            </a:r>
            <a:r>
              <a:rPr lang="de-DE" sz="2800" dirty="0" err="1"/>
              <a:t>sit</a:t>
            </a:r>
            <a:r>
              <a:rPr lang="de-DE" sz="2800" dirty="0"/>
              <a:t> </a:t>
            </a:r>
            <a:r>
              <a:rPr lang="de-DE" sz="2800" dirty="0" err="1"/>
              <a:t>amet</a:t>
            </a:r>
            <a:r>
              <a:rPr lang="de-DE" sz="2800" dirty="0"/>
              <a:t> </a:t>
            </a:r>
            <a:r>
              <a:rPr lang="de-DE" sz="2800" dirty="0" err="1"/>
              <a:t>adipiscing</a:t>
            </a:r>
            <a:r>
              <a:rPr lang="de-DE" sz="2800" dirty="0"/>
              <a:t> </a:t>
            </a:r>
            <a:r>
              <a:rPr lang="de-DE" sz="2800" dirty="0" err="1"/>
              <a:t>sem</a:t>
            </a:r>
            <a:r>
              <a:rPr lang="de-DE" sz="2800" dirty="0"/>
              <a:t> </a:t>
            </a:r>
            <a:r>
              <a:rPr lang="de-DE" sz="2800" dirty="0" err="1"/>
              <a:t>neque</a:t>
            </a:r>
            <a:r>
              <a:rPr lang="de-DE" sz="2800" dirty="0"/>
              <a:t> </a:t>
            </a:r>
            <a:r>
              <a:rPr lang="de-DE" sz="2800" dirty="0" err="1"/>
              <a:t>sed</a:t>
            </a:r>
            <a:r>
              <a:rPr lang="de-DE" sz="2800" dirty="0"/>
              <a:t> </a:t>
            </a:r>
            <a:r>
              <a:rPr lang="de-DE" sz="2800" dirty="0" err="1"/>
              <a:t>ipsum</a:t>
            </a:r>
            <a:r>
              <a:rPr lang="de-DE" sz="2800" dirty="0"/>
              <a:t>. 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4" name="Textfeld 293"/>
          <p:cNvSpPr txBox="1"/>
          <p:nvPr/>
        </p:nvSpPr>
        <p:spPr>
          <a:xfrm>
            <a:off x="15399122" y="7938766"/>
            <a:ext cx="12600000" cy="66787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de-DE" sz="5400" b="1" dirty="0"/>
              <a:t>Projektziele</a:t>
            </a:r>
            <a:endParaRPr lang="de-DE" sz="6000" b="1" dirty="0"/>
          </a:p>
          <a:p>
            <a:pPr>
              <a:spcAft>
                <a:spcPts val="1200"/>
              </a:spcAft>
            </a:pPr>
            <a:r>
              <a:rPr lang="de-DE" sz="2800" dirty="0" err="1"/>
              <a:t>Lorem</a:t>
            </a:r>
            <a:r>
              <a:rPr lang="de-DE" sz="2800" dirty="0"/>
              <a:t> </a:t>
            </a:r>
            <a:r>
              <a:rPr lang="de-DE" sz="2800" dirty="0" err="1"/>
              <a:t>ipsum</a:t>
            </a:r>
            <a:r>
              <a:rPr lang="de-DE" sz="2800" dirty="0"/>
              <a:t> </a:t>
            </a:r>
            <a:r>
              <a:rPr lang="de-DE" sz="2800" dirty="0" err="1"/>
              <a:t>dolor</a:t>
            </a:r>
            <a:r>
              <a:rPr lang="de-DE" sz="2800" dirty="0"/>
              <a:t> </a:t>
            </a:r>
            <a:r>
              <a:rPr lang="de-DE" sz="2800" dirty="0" err="1"/>
              <a:t>sit</a:t>
            </a:r>
            <a:r>
              <a:rPr lang="de-DE" sz="2800" dirty="0"/>
              <a:t> </a:t>
            </a:r>
            <a:r>
              <a:rPr lang="de-DE" sz="2800" dirty="0" err="1"/>
              <a:t>amet</a:t>
            </a:r>
            <a:r>
              <a:rPr lang="de-DE" sz="2800" dirty="0"/>
              <a:t>, </a:t>
            </a:r>
            <a:r>
              <a:rPr lang="de-DE" sz="2800" dirty="0" err="1"/>
              <a:t>consectetuer</a:t>
            </a:r>
            <a:r>
              <a:rPr lang="de-DE" sz="2800" dirty="0"/>
              <a:t> </a:t>
            </a:r>
            <a:r>
              <a:rPr lang="de-DE" sz="2800" dirty="0" err="1"/>
              <a:t>adipiscing</a:t>
            </a:r>
            <a:r>
              <a:rPr lang="de-DE" sz="2800" dirty="0"/>
              <a:t> </a:t>
            </a:r>
            <a:r>
              <a:rPr lang="de-DE" sz="2800" dirty="0" err="1"/>
              <a:t>elit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commodo </a:t>
            </a:r>
            <a:r>
              <a:rPr lang="de-DE" sz="2800" dirty="0" err="1"/>
              <a:t>ligula</a:t>
            </a:r>
            <a:r>
              <a:rPr lang="de-DE" sz="2800" dirty="0"/>
              <a:t> </a:t>
            </a:r>
            <a:r>
              <a:rPr lang="de-DE" sz="2800" dirty="0" err="1"/>
              <a:t>eget</a:t>
            </a:r>
            <a:r>
              <a:rPr lang="de-DE" sz="2800" dirty="0"/>
              <a:t> </a:t>
            </a:r>
            <a:r>
              <a:rPr lang="de-DE" sz="2800" dirty="0" err="1"/>
              <a:t>dolor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massa</a:t>
            </a:r>
            <a:r>
              <a:rPr lang="de-DE" sz="2800" dirty="0"/>
              <a:t>. Cum </a:t>
            </a:r>
            <a:r>
              <a:rPr lang="de-DE" sz="2800" dirty="0" err="1"/>
              <a:t>sociis</a:t>
            </a:r>
            <a:r>
              <a:rPr lang="de-DE" sz="2800" dirty="0"/>
              <a:t> </a:t>
            </a:r>
            <a:r>
              <a:rPr lang="de-DE" sz="2800" dirty="0" err="1"/>
              <a:t>natoque</a:t>
            </a:r>
            <a:r>
              <a:rPr lang="de-DE" sz="2800" dirty="0"/>
              <a:t> </a:t>
            </a:r>
            <a:r>
              <a:rPr lang="de-DE" sz="2800" dirty="0" err="1"/>
              <a:t>penatibus</a:t>
            </a:r>
            <a:r>
              <a:rPr lang="de-DE" sz="2800" dirty="0"/>
              <a:t> et </a:t>
            </a:r>
            <a:r>
              <a:rPr lang="de-DE" sz="2800" dirty="0" err="1"/>
              <a:t>magnis</a:t>
            </a:r>
            <a:r>
              <a:rPr lang="de-DE" sz="2800" dirty="0"/>
              <a:t> </a:t>
            </a:r>
            <a:r>
              <a:rPr lang="de-DE" sz="2800" dirty="0" err="1"/>
              <a:t>dis</a:t>
            </a:r>
            <a:r>
              <a:rPr lang="de-DE" sz="2800" dirty="0"/>
              <a:t> </a:t>
            </a:r>
            <a:r>
              <a:rPr lang="de-DE" sz="2800" dirty="0" err="1"/>
              <a:t>parturient</a:t>
            </a:r>
            <a:r>
              <a:rPr lang="de-DE" sz="2800" dirty="0"/>
              <a:t> </a:t>
            </a:r>
            <a:r>
              <a:rPr lang="de-DE" sz="2800" dirty="0" err="1"/>
              <a:t>montes</a:t>
            </a:r>
            <a:r>
              <a:rPr lang="de-DE" sz="2800" dirty="0"/>
              <a:t>, </a:t>
            </a:r>
            <a:r>
              <a:rPr lang="de-DE" sz="2800" dirty="0" err="1"/>
              <a:t>nascetur</a:t>
            </a:r>
            <a:r>
              <a:rPr lang="de-DE" sz="2800" dirty="0"/>
              <a:t> </a:t>
            </a:r>
            <a:r>
              <a:rPr lang="de-DE" sz="2800" dirty="0" err="1"/>
              <a:t>ridiculus</a:t>
            </a:r>
            <a:r>
              <a:rPr lang="de-DE" sz="2800" dirty="0"/>
              <a:t> </a:t>
            </a:r>
            <a:r>
              <a:rPr lang="de-DE" sz="2800" dirty="0" err="1"/>
              <a:t>mus</a:t>
            </a:r>
            <a:r>
              <a:rPr lang="de-DE" sz="2800" dirty="0"/>
              <a:t>. </a:t>
            </a:r>
            <a:r>
              <a:rPr lang="de-DE" sz="2800" dirty="0" err="1"/>
              <a:t>Donec</a:t>
            </a:r>
            <a:r>
              <a:rPr lang="de-DE" sz="2800" dirty="0"/>
              <a:t> </a:t>
            </a:r>
            <a:r>
              <a:rPr lang="de-DE" sz="2800" dirty="0" err="1"/>
              <a:t>quam</a:t>
            </a:r>
            <a:r>
              <a:rPr lang="de-DE" sz="2800" dirty="0"/>
              <a:t> </a:t>
            </a:r>
            <a:r>
              <a:rPr lang="de-DE" sz="2800" dirty="0" err="1"/>
              <a:t>felis</a:t>
            </a:r>
            <a:r>
              <a:rPr lang="de-DE" sz="2800" dirty="0"/>
              <a:t>, </a:t>
            </a:r>
            <a:r>
              <a:rPr lang="de-DE" sz="2800" dirty="0" err="1"/>
              <a:t>ultricies</a:t>
            </a:r>
            <a:r>
              <a:rPr lang="de-DE" sz="2800" dirty="0"/>
              <a:t> </a:t>
            </a:r>
            <a:r>
              <a:rPr lang="de-DE" sz="2800" dirty="0" err="1"/>
              <a:t>nec</a:t>
            </a:r>
            <a:r>
              <a:rPr lang="de-DE" sz="2800" dirty="0"/>
              <a:t>, </a:t>
            </a:r>
            <a:r>
              <a:rPr lang="de-DE" sz="2800" dirty="0" err="1"/>
              <a:t>pellentesque</a:t>
            </a:r>
            <a:r>
              <a:rPr lang="de-DE" sz="2800" dirty="0"/>
              <a:t> </a:t>
            </a:r>
            <a:r>
              <a:rPr lang="de-DE" sz="2800" dirty="0" err="1"/>
              <a:t>eu</a:t>
            </a:r>
            <a:r>
              <a:rPr lang="de-DE" sz="2800" dirty="0"/>
              <a:t>, </a:t>
            </a:r>
            <a:r>
              <a:rPr lang="de-DE" sz="2800" dirty="0" err="1"/>
              <a:t>pretium</a:t>
            </a:r>
            <a:r>
              <a:rPr lang="de-DE" sz="2800" dirty="0"/>
              <a:t> </a:t>
            </a:r>
            <a:r>
              <a:rPr lang="de-DE" sz="2800" dirty="0" err="1"/>
              <a:t>quis</a:t>
            </a:r>
            <a:r>
              <a:rPr lang="de-DE" sz="2800" dirty="0"/>
              <a:t>, </a:t>
            </a:r>
            <a:r>
              <a:rPr lang="de-DE" sz="2800" dirty="0" err="1"/>
              <a:t>sem</a:t>
            </a:r>
            <a:r>
              <a:rPr lang="de-DE" sz="2800" dirty="0"/>
              <a:t>. </a:t>
            </a:r>
            <a:r>
              <a:rPr lang="de-DE" sz="2800" dirty="0" err="1"/>
              <a:t>Nulla</a:t>
            </a:r>
            <a:r>
              <a:rPr lang="de-DE" sz="2800" dirty="0"/>
              <a:t> </a:t>
            </a:r>
            <a:r>
              <a:rPr lang="de-DE" sz="2800" dirty="0" err="1"/>
              <a:t>consequat</a:t>
            </a:r>
            <a:r>
              <a:rPr lang="de-DE" sz="2800" dirty="0"/>
              <a:t> </a:t>
            </a:r>
            <a:r>
              <a:rPr lang="de-DE" sz="2800" dirty="0" err="1"/>
              <a:t>massa</a:t>
            </a:r>
            <a:r>
              <a:rPr lang="de-DE" sz="2800" dirty="0"/>
              <a:t> </a:t>
            </a:r>
            <a:r>
              <a:rPr lang="de-DE" sz="2800" dirty="0" err="1"/>
              <a:t>quis</a:t>
            </a:r>
            <a:r>
              <a:rPr lang="de-DE" sz="2800" dirty="0"/>
              <a:t> </a:t>
            </a:r>
            <a:r>
              <a:rPr lang="de-DE" sz="2800" dirty="0" err="1"/>
              <a:t>enim</a:t>
            </a:r>
            <a:r>
              <a:rPr lang="de-DE" sz="2800" dirty="0"/>
              <a:t>. </a:t>
            </a:r>
            <a:r>
              <a:rPr lang="de-DE" sz="2800" dirty="0" err="1"/>
              <a:t>Donec</a:t>
            </a:r>
            <a:r>
              <a:rPr lang="de-DE" sz="2800" dirty="0"/>
              <a:t> </a:t>
            </a:r>
            <a:r>
              <a:rPr lang="de-DE" sz="2800" dirty="0" err="1"/>
              <a:t>pede</a:t>
            </a:r>
            <a:r>
              <a:rPr lang="de-DE" sz="2800" dirty="0"/>
              <a:t> </a:t>
            </a:r>
            <a:r>
              <a:rPr lang="de-DE" sz="2800" dirty="0" err="1"/>
              <a:t>justo</a:t>
            </a:r>
            <a:r>
              <a:rPr lang="de-DE" sz="2800" dirty="0"/>
              <a:t>, </a:t>
            </a:r>
            <a:r>
              <a:rPr lang="de-DE" sz="2800" dirty="0" err="1"/>
              <a:t>fringilla</a:t>
            </a:r>
            <a:r>
              <a:rPr lang="de-DE" sz="2800" dirty="0"/>
              <a:t> </a:t>
            </a:r>
            <a:r>
              <a:rPr lang="de-DE" sz="2800" dirty="0" err="1"/>
              <a:t>vel</a:t>
            </a:r>
            <a:r>
              <a:rPr lang="de-DE" sz="2800" dirty="0"/>
              <a:t>, </a:t>
            </a:r>
            <a:r>
              <a:rPr lang="de-DE" sz="2800" dirty="0" err="1"/>
              <a:t>aliquet</a:t>
            </a:r>
            <a:r>
              <a:rPr lang="de-DE" sz="2800" dirty="0"/>
              <a:t> </a:t>
            </a:r>
            <a:r>
              <a:rPr lang="de-DE" sz="2800" dirty="0" err="1"/>
              <a:t>nec</a:t>
            </a:r>
            <a:r>
              <a:rPr lang="de-DE" sz="2800" dirty="0"/>
              <a:t>, </a:t>
            </a:r>
            <a:r>
              <a:rPr lang="de-DE" sz="2800" dirty="0" err="1"/>
              <a:t>vulputate</a:t>
            </a:r>
            <a:r>
              <a:rPr lang="de-DE" sz="2800" dirty="0"/>
              <a:t> </a:t>
            </a:r>
            <a:r>
              <a:rPr lang="de-DE" sz="2800" dirty="0" err="1"/>
              <a:t>eget</a:t>
            </a:r>
            <a:r>
              <a:rPr lang="de-DE" sz="2800" dirty="0"/>
              <a:t>, </a:t>
            </a:r>
            <a:r>
              <a:rPr lang="de-DE" sz="2800" dirty="0" err="1"/>
              <a:t>arcu</a:t>
            </a:r>
            <a:r>
              <a:rPr lang="de-DE" sz="2800" dirty="0"/>
              <a:t>. In </a:t>
            </a:r>
            <a:r>
              <a:rPr lang="de-DE" sz="2800" dirty="0" err="1"/>
              <a:t>enim</a:t>
            </a:r>
            <a:r>
              <a:rPr lang="de-DE" sz="2800" dirty="0"/>
              <a:t> </a:t>
            </a:r>
            <a:r>
              <a:rPr lang="de-DE" sz="2800" dirty="0" err="1"/>
              <a:t>justo</a:t>
            </a:r>
            <a:r>
              <a:rPr lang="de-DE" sz="2800" dirty="0"/>
              <a:t>, </a:t>
            </a:r>
            <a:r>
              <a:rPr lang="de-DE" sz="2800" dirty="0" err="1"/>
              <a:t>rhoncus</a:t>
            </a:r>
            <a:r>
              <a:rPr lang="de-DE" sz="2800" dirty="0"/>
              <a:t> </a:t>
            </a:r>
            <a:r>
              <a:rPr lang="de-DE" sz="2800" dirty="0" err="1"/>
              <a:t>ut</a:t>
            </a:r>
            <a:r>
              <a:rPr lang="de-DE" sz="2800" dirty="0"/>
              <a:t>, </a:t>
            </a:r>
            <a:r>
              <a:rPr lang="de-DE" sz="2800" dirty="0" err="1"/>
              <a:t>imperdiet</a:t>
            </a:r>
            <a:r>
              <a:rPr lang="de-DE" sz="2800" dirty="0"/>
              <a:t> a, </a:t>
            </a:r>
            <a:r>
              <a:rPr lang="de-DE" sz="2800" dirty="0" err="1"/>
              <a:t>venenatis</a:t>
            </a:r>
            <a:r>
              <a:rPr lang="de-DE" sz="2800" dirty="0"/>
              <a:t> </a:t>
            </a:r>
            <a:r>
              <a:rPr lang="de-DE" sz="2800" dirty="0" err="1"/>
              <a:t>vitae</a:t>
            </a:r>
            <a:r>
              <a:rPr lang="de-DE" sz="2800" dirty="0"/>
              <a:t>, </a:t>
            </a:r>
            <a:r>
              <a:rPr lang="de-DE" sz="2800" dirty="0" err="1"/>
              <a:t>justo</a:t>
            </a:r>
            <a:r>
              <a:rPr lang="de-DE" sz="2800" dirty="0"/>
              <a:t>. </a:t>
            </a:r>
            <a:r>
              <a:rPr lang="de-DE" sz="2800" dirty="0" err="1"/>
              <a:t>Nullam</a:t>
            </a:r>
            <a:r>
              <a:rPr lang="de-DE" sz="2800" dirty="0"/>
              <a:t> </a:t>
            </a:r>
            <a:r>
              <a:rPr lang="de-DE" sz="2800" dirty="0" err="1"/>
              <a:t>dictum</a:t>
            </a:r>
            <a:r>
              <a:rPr lang="de-DE" sz="2800" dirty="0"/>
              <a:t> </a:t>
            </a:r>
            <a:r>
              <a:rPr lang="de-DE" sz="2800" dirty="0" err="1"/>
              <a:t>felis</a:t>
            </a:r>
            <a:r>
              <a:rPr lang="de-DE" sz="2800" dirty="0"/>
              <a:t> </a:t>
            </a:r>
            <a:r>
              <a:rPr lang="de-DE" sz="2800" dirty="0" err="1"/>
              <a:t>eu</a:t>
            </a:r>
            <a:r>
              <a:rPr lang="de-DE" sz="2800" dirty="0"/>
              <a:t> </a:t>
            </a:r>
            <a:r>
              <a:rPr lang="de-DE" sz="2800" dirty="0" err="1"/>
              <a:t>pede</a:t>
            </a:r>
            <a:r>
              <a:rPr lang="de-DE" sz="2800" dirty="0"/>
              <a:t> </a:t>
            </a:r>
            <a:r>
              <a:rPr lang="de-DE" sz="2800" dirty="0" err="1"/>
              <a:t>mollis</a:t>
            </a:r>
            <a:r>
              <a:rPr lang="de-DE" sz="2800" dirty="0"/>
              <a:t> </a:t>
            </a:r>
            <a:r>
              <a:rPr lang="de-DE" sz="2800" dirty="0" err="1"/>
              <a:t>pretium</a:t>
            </a:r>
            <a:r>
              <a:rPr lang="de-DE" sz="2800" dirty="0"/>
              <a:t>. Integer </a:t>
            </a:r>
            <a:r>
              <a:rPr lang="de-DE" sz="2800" dirty="0" err="1"/>
              <a:t>tincidunt</a:t>
            </a:r>
            <a:r>
              <a:rPr lang="de-DE" sz="2800" dirty="0"/>
              <a:t>. </a:t>
            </a:r>
            <a:r>
              <a:rPr lang="de-DE" sz="2800" dirty="0" err="1"/>
              <a:t>Cras</a:t>
            </a:r>
            <a:r>
              <a:rPr lang="de-DE" sz="2800" dirty="0"/>
              <a:t> </a:t>
            </a:r>
            <a:r>
              <a:rPr lang="de-DE" sz="2800" dirty="0" err="1"/>
              <a:t>dapibus</a:t>
            </a:r>
            <a:r>
              <a:rPr lang="de-DE" sz="2800" dirty="0"/>
              <a:t>. </a:t>
            </a:r>
            <a:r>
              <a:rPr lang="de-DE" sz="2800" dirty="0" err="1"/>
              <a:t>Vivamus</a:t>
            </a:r>
            <a:r>
              <a:rPr lang="de-DE" sz="2800" dirty="0"/>
              <a:t> </a:t>
            </a:r>
            <a:r>
              <a:rPr lang="de-DE" sz="2800" dirty="0" err="1"/>
              <a:t>elementum</a:t>
            </a:r>
            <a:r>
              <a:rPr lang="de-DE" sz="2800" dirty="0"/>
              <a:t> </a:t>
            </a:r>
            <a:r>
              <a:rPr lang="de-DE" sz="2800" dirty="0" err="1"/>
              <a:t>semper</a:t>
            </a:r>
            <a:r>
              <a:rPr lang="de-DE" sz="2800" dirty="0"/>
              <a:t> </a:t>
            </a:r>
            <a:r>
              <a:rPr lang="de-DE" sz="2800" dirty="0" err="1"/>
              <a:t>nisi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vulputate</a:t>
            </a:r>
            <a:r>
              <a:rPr lang="de-DE" sz="2800" dirty="0"/>
              <a:t> </a:t>
            </a:r>
            <a:r>
              <a:rPr lang="de-DE" sz="2800" dirty="0" err="1"/>
              <a:t>eleifend</a:t>
            </a:r>
            <a:r>
              <a:rPr lang="de-DE" sz="2800" dirty="0"/>
              <a:t> </a:t>
            </a:r>
            <a:r>
              <a:rPr lang="de-DE" sz="2800" dirty="0" err="1"/>
              <a:t>tellus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leo</a:t>
            </a:r>
            <a:r>
              <a:rPr lang="de-DE" sz="2800" dirty="0"/>
              <a:t> </a:t>
            </a:r>
            <a:r>
              <a:rPr lang="de-DE" sz="2800" dirty="0" err="1"/>
              <a:t>ligula</a:t>
            </a:r>
            <a:r>
              <a:rPr lang="de-DE" sz="2800" dirty="0"/>
              <a:t>, </a:t>
            </a:r>
            <a:r>
              <a:rPr lang="de-DE" sz="2800" dirty="0" err="1"/>
              <a:t>porttitor</a:t>
            </a:r>
            <a:r>
              <a:rPr lang="de-DE" sz="2800" dirty="0"/>
              <a:t> </a:t>
            </a:r>
            <a:r>
              <a:rPr lang="de-DE" sz="2800" dirty="0" err="1"/>
              <a:t>eu</a:t>
            </a:r>
            <a:r>
              <a:rPr lang="de-DE" sz="2800" dirty="0"/>
              <a:t>, </a:t>
            </a:r>
            <a:r>
              <a:rPr lang="de-DE" sz="2800" dirty="0" err="1"/>
              <a:t>consequat</a:t>
            </a:r>
            <a:r>
              <a:rPr lang="de-DE" sz="2800" dirty="0"/>
              <a:t> </a:t>
            </a:r>
            <a:r>
              <a:rPr lang="de-DE" sz="2800" dirty="0" err="1"/>
              <a:t>vitae</a:t>
            </a:r>
            <a:r>
              <a:rPr lang="de-DE" sz="2800" dirty="0"/>
              <a:t>, </a:t>
            </a:r>
            <a:r>
              <a:rPr lang="de-DE" sz="2800" dirty="0" err="1"/>
              <a:t>eleifend</a:t>
            </a:r>
            <a:r>
              <a:rPr lang="de-DE" sz="2800" dirty="0"/>
              <a:t> </a:t>
            </a:r>
            <a:r>
              <a:rPr lang="de-DE" sz="2800" dirty="0" err="1"/>
              <a:t>ac</a:t>
            </a:r>
            <a:r>
              <a:rPr lang="de-DE" sz="2800" dirty="0"/>
              <a:t>, </a:t>
            </a:r>
            <a:r>
              <a:rPr lang="de-DE" sz="2800" dirty="0" err="1"/>
              <a:t>enim</a:t>
            </a:r>
            <a:r>
              <a:rPr lang="de-DE" sz="2800" dirty="0"/>
              <a:t>. </a:t>
            </a:r>
            <a:r>
              <a:rPr lang="de-DE" sz="2800" dirty="0" err="1"/>
              <a:t>Aliquam</a:t>
            </a:r>
            <a:r>
              <a:rPr lang="de-DE" sz="2800" dirty="0"/>
              <a:t> </a:t>
            </a:r>
            <a:r>
              <a:rPr lang="de-DE" sz="2800" dirty="0" err="1"/>
              <a:t>lorem</a:t>
            </a:r>
            <a:r>
              <a:rPr lang="de-DE" sz="2800" dirty="0"/>
              <a:t> ante, </a:t>
            </a:r>
            <a:r>
              <a:rPr lang="de-DE" sz="2800" dirty="0" err="1"/>
              <a:t>dapibus</a:t>
            </a:r>
            <a:r>
              <a:rPr lang="de-DE" sz="2800" dirty="0"/>
              <a:t> in, </a:t>
            </a:r>
            <a:r>
              <a:rPr lang="de-DE" sz="2800" dirty="0" err="1"/>
              <a:t>viverra</a:t>
            </a:r>
            <a:r>
              <a:rPr lang="de-DE" sz="2800" dirty="0"/>
              <a:t> </a:t>
            </a:r>
            <a:r>
              <a:rPr lang="de-DE" sz="2800" dirty="0" err="1"/>
              <a:t>quis</a:t>
            </a:r>
            <a:r>
              <a:rPr lang="de-DE" sz="2800" dirty="0"/>
              <a:t>, </a:t>
            </a:r>
            <a:r>
              <a:rPr lang="de-DE" sz="2800" dirty="0" err="1"/>
              <a:t>feugiat</a:t>
            </a:r>
            <a:r>
              <a:rPr lang="de-DE" sz="2800" dirty="0"/>
              <a:t> a, </a:t>
            </a:r>
            <a:r>
              <a:rPr lang="de-DE" sz="2800" dirty="0" err="1"/>
              <a:t>tellus</a:t>
            </a:r>
            <a:r>
              <a:rPr lang="de-DE" sz="2800" dirty="0"/>
              <a:t>. </a:t>
            </a:r>
            <a:r>
              <a:rPr lang="de-DE" sz="2800" dirty="0" err="1"/>
              <a:t>Phasellus</a:t>
            </a:r>
            <a:r>
              <a:rPr lang="de-DE" sz="2800" dirty="0"/>
              <a:t> </a:t>
            </a:r>
            <a:r>
              <a:rPr lang="de-DE" sz="2800" dirty="0" err="1"/>
              <a:t>viverra</a:t>
            </a:r>
            <a:r>
              <a:rPr lang="de-DE" sz="2800" dirty="0"/>
              <a:t> </a:t>
            </a:r>
            <a:r>
              <a:rPr lang="de-DE" sz="2800" dirty="0" err="1"/>
              <a:t>nulla</a:t>
            </a:r>
            <a:r>
              <a:rPr lang="de-DE" sz="2800" dirty="0"/>
              <a:t> </a:t>
            </a:r>
            <a:r>
              <a:rPr lang="de-DE" sz="2800" dirty="0" err="1"/>
              <a:t>ut</a:t>
            </a:r>
            <a:r>
              <a:rPr lang="de-DE" sz="2800" dirty="0"/>
              <a:t> </a:t>
            </a:r>
            <a:r>
              <a:rPr lang="de-DE" sz="2800" dirty="0" err="1"/>
              <a:t>metus</a:t>
            </a:r>
            <a:r>
              <a:rPr lang="de-DE" sz="2800" dirty="0"/>
              <a:t> </a:t>
            </a:r>
            <a:r>
              <a:rPr lang="de-DE" sz="2800" dirty="0" err="1"/>
              <a:t>varius</a:t>
            </a:r>
            <a:r>
              <a:rPr lang="de-DE" sz="2800" dirty="0"/>
              <a:t> </a:t>
            </a:r>
            <a:r>
              <a:rPr lang="de-DE" sz="2800" dirty="0" err="1"/>
              <a:t>laoreet</a:t>
            </a:r>
            <a:r>
              <a:rPr lang="de-DE" sz="2800" dirty="0"/>
              <a:t>. </a:t>
            </a:r>
            <a:r>
              <a:rPr lang="de-DE" sz="2800" dirty="0" err="1"/>
              <a:t>Quisque</a:t>
            </a:r>
            <a:r>
              <a:rPr lang="de-DE" sz="2800" dirty="0"/>
              <a:t> </a:t>
            </a:r>
            <a:r>
              <a:rPr lang="de-DE" sz="2800" dirty="0" err="1"/>
              <a:t>rutrum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imperdiet</a:t>
            </a:r>
            <a:r>
              <a:rPr lang="de-DE" sz="2800" dirty="0"/>
              <a:t>. </a:t>
            </a:r>
            <a:r>
              <a:rPr lang="de-DE" sz="2800" dirty="0" err="1"/>
              <a:t>Etiam</a:t>
            </a:r>
            <a:r>
              <a:rPr lang="de-DE" sz="2800" dirty="0"/>
              <a:t> </a:t>
            </a:r>
            <a:r>
              <a:rPr lang="de-DE" sz="2800" dirty="0" err="1"/>
              <a:t>ultricies</a:t>
            </a:r>
            <a:r>
              <a:rPr lang="de-DE" sz="2800" dirty="0"/>
              <a:t> </a:t>
            </a:r>
            <a:r>
              <a:rPr lang="de-DE" sz="2800" dirty="0" err="1"/>
              <a:t>nisi</a:t>
            </a:r>
            <a:r>
              <a:rPr lang="de-DE" sz="2800" dirty="0"/>
              <a:t> </a:t>
            </a:r>
            <a:r>
              <a:rPr lang="de-DE" sz="2800" dirty="0" err="1"/>
              <a:t>vel</a:t>
            </a:r>
            <a:r>
              <a:rPr lang="de-DE" sz="2800" dirty="0"/>
              <a:t> </a:t>
            </a:r>
            <a:r>
              <a:rPr lang="de-DE" sz="2800" dirty="0" err="1"/>
              <a:t>augue</a:t>
            </a:r>
            <a:r>
              <a:rPr lang="de-DE" sz="2800" dirty="0"/>
              <a:t>. </a:t>
            </a:r>
            <a:r>
              <a:rPr lang="de-DE" sz="2800" dirty="0" err="1"/>
              <a:t>Curabitur</a:t>
            </a:r>
            <a:r>
              <a:rPr lang="de-DE" sz="2800" dirty="0"/>
              <a:t> </a:t>
            </a:r>
            <a:r>
              <a:rPr lang="de-DE" sz="2800" dirty="0" err="1"/>
              <a:t>ullamcorper</a:t>
            </a:r>
            <a:r>
              <a:rPr lang="de-DE" sz="2800" dirty="0"/>
              <a:t> </a:t>
            </a:r>
            <a:r>
              <a:rPr lang="de-DE" sz="2800" dirty="0" err="1"/>
              <a:t>ultricies</a:t>
            </a:r>
            <a:r>
              <a:rPr lang="de-DE" sz="2800" dirty="0"/>
              <a:t> </a:t>
            </a:r>
            <a:r>
              <a:rPr lang="de-DE" sz="2800" dirty="0" err="1"/>
              <a:t>nisi</a:t>
            </a:r>
            <a:r>
              <a:rPr lang="de-DE" sz="2800" dirty="0"/>
              <a:t>. Nam </a:t>
            </a:r>
            <a:r>
              <a:rPr lang="de-DE" sz="2800" dirty="0" err="1"/>
              <a:t>eget</a:t>
            </a:r>
            <a:r>
              <a:rPr lang="de-DE" sz="2800" dirty="0"/>
              <a:t> </a:t>
            </a:r>
            <a:r>
              <a:rPr lang="de-DE" sz="2800" dirty="0" err="1"/>
              <a:t>dui</a:t>
            </a:r>
            <a:r>
              <a:rPr lang="de-DE" sz="2800" dirty="0"/>
              <a:t>. </a:t>
            </a:r>
            <a:r>
              <a:rPr lang="de-DE" sz="2800" dirty="0" err="1"/>
              <a:t>Etiam</a:t>
            </a:r>
            <a:r>
              <a:rPr lang="de-DE" sz="2800" dirty="0"/>
              <a:t> </a:t>
            </a:r>
            <a:r>
              <a:rPr lang="de-DE" sz="2800" dirty="0" err="1"/>
              <a:t>rhoncus</a:t>
            </a:r>
            <a:r>
              <a:rPr lang="de-DE" sz="2800" dirty="0"/>
              <a:t>. Maecenas </a:t>
            </a:r>
            <a:r>
              <a:rPr lang="de-DE" sz="2800" dirty="0" err="1"/>
              <a:t>tempus</a:t>
            </a:r>
            <a:r>
              <a:rPr lang="de-DE" sz="2800" dirty="0"/>
              <a:t>, </a:t>
            </a:r>
            <a:r>
              <a:rPr lang="de-DE" sz="2800" dirty="0" err="1"/>
              <a:t>tellus</a:t>
            </a:r>
            <a:r>
              <a:rPr lang="de-DE" sz="2800" dirty="0"/>
              <a:t> </a:t>
            </a:r>
            <a:r>
              <a:rPr lang="de-DE" sz="2800" dirty="0" err="1"/>
              <a:t>eget</a:t>
            </a:r>
            <a:r>
              <a:rPr lang="de-DE" sz="2800" dirty="0"/>
              <a:t> </a:t>
            </a:r>
            <a:r>
              <a:rPr lang="de-DE" sz="2800" dirty="0" err="1"/>
              <a:t>condimentum</a:t>
            </a:r>
            <a:r>
              <a:rPr lang="de-DE" sz="2800" dirty="0"/>
              <a:t> </a:t>
            </a:r>
            <a:r>
              <a:rPr lang="de-DE" sz="2800" dirty="0" err="1"/>
              <a:t>rhoncus</a:t>
            </a:r>
            <a:r>
              <a:rPr lang="de-DE" sz="2800" dirty="0"/>
              <a:t>, </a:t>
            </a:r>
            <a:r>
              <a:rPr lang="de-DE" sz="2800" dirty="0" err="1"/>
              <a:t>sem</a:t>
            </a:r>
            <a:r>
              <a:rPr lang="de-DE" sz="2800" dirty="0"/>
              <a:t> </a:t>
            </a:r>
            <a:r>
              <a:rPr lang="de-DE" sz="2800" dirty="0" err="1"/>
              <a:t>quam</a:t>
            </a:r>
            <a:r>
              <a:rPr lang="de-DE" sz="2800" dirty="0"/>
              <a:t> </a:t>
            </a:r>
            <a:r>
              <a:rPr lang="de-DE" sz="2800" dirty="0" err="1"/>
              <a:t>semper</a:t>
            </a:r>
            <a:r>
              <a:rPr lang="de-DE" sz="2800" dirty="0"/>
              <a:t> </a:t>
            </a:r>
            <a:r>
              <a:rPr lang="de-DE" sz="2800" dirty="0" err="1"/>
              <a:t>libero</a:t>
            </a:r>
            <a:r>
              <a:rPr lang="de-DE" sz="2800" dirty="0"/>
              <a:t>, </a:t>
            </a:r>
            <a:r>
              <a:rPr lang="de-DE" sz="2800" dirty="0" err="1"/>
              <a:t>sit</a:t>
            </a:r>
            <a:r>
              <a:rPr lang="de-DE" sz="2800" dirty="0"/>
              <a:t> </a:t>
            </a:r>
            <a:r>
              <a:rPr lang="de-DE" sz="2800" dirty="0" err="1"/>
              <a:t>amet</a:t>
            </a:r>
            <a:r>
              <a:rPr lang="de-DE" sz="2800" dirty="0"/>
              <a:t> </a:t>
            </a:r>
            <a:r>
              <a:rPr lang="de-DE" sz="2800" dirty="0" err="1"/>
              <a:t>adipiscing</a:t>
            </a:r>
            <a:r>
              <a:rPr lang="de-DE" sz="2800" dirty="0"/>
              <a:t> </a:t>
            </a:r>
            <a:r>
              <a:rPr lang="de-DE" sz="2800" dirty="0" err="1"/>
              <a:t>sem</a:t>
            </a:r>
            <a:r>
              <a:rPr lang="de-DE" sz="2800" dirty="0"/>
              <a:t> </a:t>
            </a:r>
            <a:r>
              <a:rPr lang="de-DE" sz="2800" dirty="0" err="1"/>
              <a:t>neque</a:t>
            </a:r>
            <a:r>
              <a:rPr lang="de-DE" sz="2800" dirty="0"/>
              <a:t> </a:t>
            </a:r>
            <a:r>
              <a:rPr lang="de-DE" sz="2800" dirty="0" err="1"/>
              <a:t>sed</a:t>
            </a:r>
            <a:r>
              <a:rPr lang="de-DE" sz="2800" dirty="0"/>
              <a:t> </a:t>
            </a:r>
            <a:r>
              <a:rPr lang="de-DE" sz="2800" dirty="0" err="1"/>
              <a:t>ipsum</a:t>
            </a:r>
            <a:r>
              <a:rPr lang="de-DE" sz="2800" dirty="0"/>
              <a:t>.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D4CDBB8-341D-4015-B6A9-092F5CEA859C}"/>
              </a:ext>
            </a:extLst>
          </p:cNvPr>
          <p:cNvSpPr txBox="1"/>
          <p:nvPr/>
        </p:nvSpPr>
        <p:spPr>
          <a:xfrm>
            <a:off x="791410" y="40918430"/>
            <a:ext cx="6867516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Logofooter</a:t>
            </a:r>
            <a:r>
              <a:rPr lang="de-DE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(optional)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B3719CF3-B249-AB4B-A853-DCF568CA98F7}"/>
              </a:ext>
            </a:extLst>
          </p:cNvPr>
          <p:cNvSpPr txBox="1"/>
          <p:nvPr/>
        </p:nvSpPr>
        <p:spPr>
          <a:xfrm>
            <a:off x="697951" y="37029998"/>
            <a:ext cx="9057144" cy="264687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1792288"/>
            <a:r>
              <a:rPr lang="de-DE" sz="5400" b="1" dirty="0"/>
              <a:t>Kontakt</a:t>
            </a:r>
            <a:br>
              <a:rPr lang="de-DE" sz="6000" b="1" dirty="0"/>
            </a:br>
            <a:r>
              <a:rPr lang="de-DE" sz="2800" dirty="0"/>
              <a:t>Musterfirma</a:t>
            </a:r>
          </a:p>
          <a:p>
            <a:pPr defTabSz="1792288"/>
            <a:r>
              <a:rPr lang="de-DE" sz="2800" dirty="0"/>
              <a:t>Musterstraße 123, 54321 Musterhausen</a:t>
            </a:r>
          </a:p>
          <a:p>
            <a:pPr defTabSz="1792288"/>
            <a:r>
              <a:rPr lang="de-DE" sz="2800" dirty="0"/>
              <a:t>Tel.:     +49 (0) 123 – 45678 – 9</a:t>
            </a:r>
          </a:p>
          <a:p>
            <a:pPr defTabSz="1792288"/>
            <a:r>
              <a:rPr lang="de-DE" sz="2800" dirty="0"/>
              <a:t>E-Mail:  </a:t>
            </a:r>
            <a:r>
              <a:rPr lang="de-DE" sz="2800" dirty="0" err="1"/>
              <a:t>info@musterfirma.de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0789D4DD-CE86-1648-B4F2-689CD3080DBF}"/>
              </a:ext>
            </a:extLst>
          </p:cNvPr>
          <p:cNvCxnSpPr>
            <a:cxnSpLocks/>
          </p:cNvCxnSpPr>
          <p:nvPr/>
        </p:nvCxnSpPr>
        <p:spPr>
          <a:xfrm>
            <a:off x="0" y="40486382"/>
            <a:ext cx="30279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Inhaltsplatzhalter 12">
            <a:extLst>
              <a:ext uri="{FF2B5EF4-FFF2-40B4-BE49-F238E27FC236}">
                <a16:creationId xmlns:a16="http://schemas.microsoft.com/office/drawing/2014/main" id="{E827423C-C30B-FC4E-BA6F-D1065B8C2B3D}"/>
              </a:ext>
            </a:extLst>
          </p:cNvPr>
          <p:cNvSpPr txBox="1">
            <a:spLocks/>
          </p:cNvSpPr>
          <p:nvPr/>
        </p:nvSpPr>
        <p:spPr>
          <a:xfrm>
            <a:off x="26847174" y="37056817"/>
            <a:ext cx="2880000" cy="28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/>
            </a:lvl1pPr>
          </a:lstStyle>
          <a:p>
            <a:pPr marL="804341" marR="0" lvl="0" indent="-804341" algn="ctr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QR-Code</a:t>
            </a:r>
          </a:p>
        </p:txBody>
      </p:sp>
      <p:sp>
        <p:nvSpPr>
          <p:cNvPr id="27" name="Inhaltsplatzhalter 12">
            <a:extLst>
              <a:ext uri="{FF2B5EF4-FFF2-40B4-BE49-F238E27FC236}">
                <a16:creationId xmlns:a16="http://schemas.microsoft.com/office/drawing/2014/main" id="{42676C72-FD75-3C44-903F-DF320348EE76}"/>
              </a:ext>
            </a:extLst>
          </p:cNvPr>
          <p:cNvSpPr txBox="1">
            <a:spLocks/>
          </p:cNvSpPr>
          <p:nvPr/>
        </p:nvSpPr>
        <p:spPr>
          <a:xfrm>
            <a:off x="22616171" y="881982"/>
            <a:ext cx="6879889" cy="2162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/>
            </a:lvl1pPr>
          </a:lstStyle>
          <a:p>
            <a:pPr marL="804341" marR="0" lvl="0" indent="-804341" algn="ctr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LOGO</a:t>
            </a:r>
          </a:p>
        </p:txBody>
      </p:sp>
      <p:sp>
        <p:nvSpPr>
          <p:cNvPr id="28" name="Inhaltsplatzhalter 12">
            <a:extLst>
              <a:ext uri="{FF2B5EF4-FFF2-40B4-BE49-F238E27FC236}">
                <a16:creationId xmlns:a16="http://schemas.microsoft.com/office/drawing/2014/main" id="{7866E5A4-C9B5-7E4E-AA39-183FBD4B90B0}"/>
              </a:ext>
            </a:extLst>
          </p:cNvPr>
          <p:cNvSpPr txBox="1">
            <a:spLocks/>
          </p:cNvSpPr>
          <p:nvPr/>
        </p:nvSpPr>
        <p:spPr>
          <a:xfrm>
            <a:off x="796093" y="41724003"/>
            <a:ext cx="3439945" cy="82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/>
            </a:lvl1pPr>
          </a:lstStyle>
          <a:p>
            <a:pPr marL="804341" marR="0" lvl="0" indent="-804341" algn="ctr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LOGO</a:t>
            </a:r>
          </a:p>
        </p:txBody>
      </p:sp>
      <p:sp>
        <p:nvSpPr>
          <p:cNvPr id="29" name="Inhaltsplatzhalter 12">
            <a:extLst>
              <a:ext uri="{FF2B5EF4-FFF2-40B4-BE49-F238E27FC236}">
                <a16:creationId xmlns:a16="http://schemas.microsoft.com/office/drawing/2014/main" id="{EA706500-B39C-7748-B616-96EEF468C966}"/>
              </a:ext>
            </a:extLst>
          </p:cNvPr>
          <p:cNvSpPr txBox="1">
            <a:spLocks/>
          </p:cNvSpPr>
          <p:nvPr/>
        </p:nvSpPr>
        <p:spPr>
          <a:xfrm>
            <a:off x="5894320" y="41724003"/>
            <a:ext cx="3439945" cy="82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/>
            </a:lvl1pPr>
          </a:lstStyle>
          <a:p>
            <a:pPr marL="804341" marR="0" lvl="0" indent="-804341" algn="ctr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LOGO</a:t>
            </a:r>
          </a:p>
        </p:txBody>
      </p:sp>
      <p:sp>
        <p:nvSpPr>
          <p:cNvPr id="30" name="Inhaltsplatzhalter 12">
            <a:extLst>
              <a:ext uri="{FF2B5EF4-FFF2-40B4-BE49-F238E27FC236}">
                <a16:creationId xmlns:a16="http://schemas.microsoft.com/office/drawing/2014/main" id="{1AE91CAF-1F44-3A4D-AEED-7B95D6F0FE2E}"/>
              </a:ext>
            </a:extLst>
          </p:cNvPr>
          <p:cNvSpPr txBox="1">
            <a:spLocks/>
          </p:cNvSpPr>
          <p:nvPr/>
        </p:nvSpPr>
        <p:spPr>
          <a:xfrm>
            <a:off x="10992547" y="41724003"/>
            <a:ext cx="3439945" cy="82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/>
            </a:lvl1pPr>
          </a:lstStyle>
          <a:p>
            <a:pPr marL="804341" marR="0" lvl="0" indent="-804341" algn="ctr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LOGO</a:t>
            </a:r>
          </a:p>
        </p:txBody>
      </p:sp>
      <p:sp>
        <p:nvSpPr>
          <p:cNvPr id="31" name="Inhaltsplatzhalter 12">
            <a:extLst>
              <a:ext uri="{FF2B5EF4-FFF2-40B4-BE49-F238E27FC236}">
                <a16:creationId xmlns:a16="http://schemas.microsoft.com/office/drawing/2014/main" id="{DF947F2D-0F23-FC4A-9085-7E7041121EB3}"/>
              </a:ext>
            </a:extLst>
          </p:cNvPr>
          <p:cNvSpPr txBox="1">
            <a:spLocks/>
          </p:cNvSpPr>
          <p:nvPr/>
        </p:nvSpPr>
        <p:spPr>
          <a:xfrm>
            <a:off x="16090774" y="41724003"/>
            <a:ext cx="3439945" cy="82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/>
            </a:lvl1pPr>
          </a:lstStyle>
          <a:p>
            <a:pPr marL="804341" marR="0" lvl="0" indent="-804341" algn="ctr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LOGO</a:t>
            </a:r>
          </a:p>
        </p:txBody>
      </p:sp>
      <p:sp>
        <p:nvSpPr>
          <p:cNvPr id="32" name="Inhaltsplatzhalter 12">
            <a:extLst>
              <a:ext uri="{FF2B5EF4-FFF2-40B4-BE49-F238E27FC236}">
                <a16:creationId xmlns:a16="http://schemas.microsoft.com/office/drawing/2014/main" id="{DDD1B0DD-803E-5744-8F3B-C625CC28FF8E}"/>
              </a:ext>
            </a:extLst>
          </p:cNvPr>
          <p:cNvSpPr txBox="1">
            <a:spLocks/>
          </p:cNvSpPr>
          <p:nvPr/>
        </p:nvSpPr>
        <p:spPr>
          <a:xfrm>
            <a:off x="21189001" y="41724003"/>
            <a:ext cx="3439945" cy="82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/>
            </a:lvl1pPr>
          </a:lstStyle>
          <a:p>
            <a:pPr marL="804341" marR="0" lvl="0" indent="-804341" algn="ctr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LOGO</a:t>
            </a:r>
          </a:p>
        </p:txBody>
      </p:sp>
      <p:sp>
        <p:nvSpPr>
          <p:cNvPr id="33" name="Inhaltsplatzhalter 12">
            <a:extLst>
              <a:ext uri="{FF2B5EF4-FFF2-40B4-BE49-F238E27FC236}">
                <a16:creationId xmlns:a16="http://schemas.microsoft.com/office/drawing/2014/main" id="{DE01FBD2-797F-6843-96FD-F66D79799111}"/>
              </a:ext>
            </a:extLst>
          </p:cNvPr>
          <p:cNvSpPr txBox="1">
            <a:spLocks/>
          </p:cNvSpPr>
          <p:nvPr/>
        </p:nvSpPr>
        <p:spPr>
          <a:xfrm>
            <a:off x="26287229" y="41724003"/>
            <a:ext cx="3439945" cy="82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/>
            </a:lvl1pPr>
          </a:lstStyle>
          <a:p>
            <a:pPr marL="804341" marR="0" lvl="0" indent="-804341" algn="ctr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337358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Inhaltsplatzhalter 12">
            <a:extLst>
              <a:ext uri="{FF2B5EF4-FFF2-40B4-BE49-F238E27FC236}">
                <a16:creationId xmlns:a16="http://schemas.microsoft.com/office/drawing/2014/main" id="{68C79041-1292-0848-8B37-71B64FC46D6C}"/>
              </a:ext>
            </a:extLst>
          </p:cNvPr>
          <p:cNvSpPr txBox="1">
            <a:spLocks/>
          </p:cNvSpPr>
          <p:nvPr/>
        </p:nvSpPr>
        <p:spPr>
          <a:xfrm>
            <a:off x="-69049" y="4195793"/>
            <a:ext cx="30355938" cy="2590845"/>
          </a:xfrm>
          <a:prstGeom prst="rect">
            <a:avLst/>
          </a:prstGeom>
          <a:solidFill>
            <a:srgbClr val="CDD4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/>
            </a:lvl1pPr>
          </a:lstStyle>
          <a:p>
            <a:pPr marL="804341" marR="0" lvl="0" indent="-804341" algn="l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7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0" name="Textfeld 339"/>
          <p:cNvSpPr txBox="1"/>
          <p:nvPr/>
        </p:nvSpPr>
        <p:spPr>
          <a:xfrm>
            <a:off x="749016" y="4589372"/>
            <a:ext cx="2801111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0" b="1" dirty="0">
                <a:solidFill>
                  <a:schemeClr val="bg1"/>
                </a:solidFill>
              </a:rPr>
              <a:t>Titel</a:t>
            </a:r>
          </a:p>
        </p:txBody>
      </p:sp>
      <p:sp>
        <p:nvSpPr>
          <p:cNvPr id="348" name="Textfeld 347"/>
          <p:cNvSpPr txBox="1"/>
          <p:nvPr/>
        </p:nvSpPr>
        <p:spPr>
          <a:xfrm>
            <a:off x="697951" y="540000"/>
            <a:ext cx="29147985" cy="270843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11000" b="1" dirty="0">
                <a:solidFill>
                  <a:srgbClr val="CDD400"/>
                </a:solidFill>
              </a:rPr>
              <a:t>Stadt | Quartier</a:t>
            </a:r>
          </a:p>
          <a:p>
            <a:pPr defTabSz="1792288"/>
            <a:r>
              <a:rPr lang="de-DE" sz="6000" dirty="0"/>
              <a:t>Wohnungsunternehmen</a:t>
            </a:r>
          </a:p>
        </p:txBody>
      </p:sp>
      <p:sp>
        <p:nvSpPr>
          <p:cNvPr id="289" name="Textfeld 288"/>
          <p:cNvSpPr txBox="1"/>
          <p:nvPr/>
        </p:nvSpPr>
        <p:spPr>
          <a:xfrm>
            <a:off x="749016" y="7938766"/>
            <a:ext cx="12600000" cy="65248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5400" b="1" dirty="0"/>
              <a:t>Kurzbeschreibung</a:t>
            </a:r>
            <a:br>
              <a:rPr lang="de-DE" sz="6000" b="1" dirty="0"/>
            </a:br>
            <a:r>
              <a:rPr lang="de-DE" sz="2800" dirty="0" err="1"/>
              <a:t>Lorem</a:t>
            </a:r>
            <a:r>
              <a:rPr lang="de-DE" sz="2800" dirty="0"/>
              <a:t> </a:t>
            </a:r>
            <a:r>
              <a:rPr lang="de-DE" sz="2800" dirty="0" err="1"/>
              <a:t>ipsum</a:t>
            </a:r>
            <a:r>
              <a:rPr lang="de-DE" sz="2800" dirty="0"/>
              <a:t> </a:t>
            </a:r>
            <a:r>
              <a:rPr lang="de-DE" sz="2800" dirty="0" err="1"/>
              <a:t>dolor</a:t>
            </a:r>
            <a:r>
              <a:rPr lang="de-DE" sz="2800" dirty="0"/>
              <a:t> </a:t>
            </a:r>
            <a:r>
              <a:rPr lang="de-DE" sz="2800" dirty="0" err="1"/>
              <a:t>sit</a:t>
            </a:r>
            <a:r>
              <a:rPr lang="de-DE" sz="2800" dirty="0"/>
              <a:t> </a:t>
            </a:r>
            <a:r>
              <a:rPr lang="de-DE" sz="2800" dirty="0" err="1"/>
              <a:t>amet</a:t>
            </a:r>
            <a:r>
              <a:rPr lang="de-DE" sz="2800" dirty="0"/>
              <a:t>, </a:t>
            </a:r>
            <a:r>
              <a:rPr lang="de-DE" sz="2800" dirty="0" err="1"/>
              <a:t>consectetuer</a:t>
            </a:r>
            <a:r>
              <a:rPr lang="de-DE" sz="2800" dirty="0"/>
              <a:t> </a:t>
            </a:r>
            <a:r>
              <a:rPr lang="de-DE" sz="2800" dirty="0" err="1"/>
              <a:t>adipiscing</a:t>
            </a:r>
            <a:r>
              <a:rPr lang="de-DE" sz="2800" dirty="0"/>
              <a:t> </a:t>
            </a:r>
            <a:r>
              <a:rPr lang="de-DE" sz="2800" dirty="0" err="1"/>
              <a:t>elit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commodo </a:t>
            </a:r>
            <a:r>
              <a:rPr lang="de-DE" sz="2800" dirty="0" err="1"/>
              <a:t>ligula</a:t>
            </a:r>
            <a:r>
              <a:rPr lang="de-DE" sz="2800" dirty="0"/>
              <a:t> </a:t>
            </a:r>
            <a:r>
              <a:rPr lang="de-DE" sz="2800" dirty="0" err="1"/>
              <a:t>eget</a:t>
            </a:r>
            <a:r>
              <a:rPr lang="de-DE" sz="2800" dirty="0"/>
              <a:t> </a:t>
            </a:r>
            <a:r>
              <a:rPr lang="de-DE" sz="2800" dirty="0" err="1"/>
              <a:t>dolor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massa</a:t>
            </a:r>
            <a:r>
              <a:rPr lang="de-DE" sz="2800" dirty="0"/>
              <a:t>. Cum </a:t>
            </a:r>
            <a:r>
              <a:rPr lang="de-DE" sz="2800" dirty="0" err="1"/>
              <a:t>sociis</a:t>
            </a:r>
            <a:r>
              <a:rPr lang="de-DE" sz="2800" dirty="0"/>
              <a:t> </a:t>
            </a:r>
            <a:r>
              <a:rPr lang="de-DE" sz="2800" dirty="0" err="1"/>
              <a:t>natoque</a:t>
            </a:r>
            <a:r>
              <a:rPr lang="de-DE" sz="2800" dirty="0"/>
              <a:t> </a:t>
            </a:r>
            <a:r>
              <a:rPr lang="de-DE" sz="2800" dirty="0" err="1"/>
              <a:t>penatibus</a:t>
            </a:r>
            <a:r>
              <a:rPr lang="de-DE" sz="2800" dirty="0"/>
              <a:t> et </a:t>
            </a:r>
            <a:r>
              <a:rPr lang="de-DE" sz="2800" dirty="0" err="1"/>
              <a:t>magnis</a:t>
            </a:r>
            <a:r>
              <a:rPr lang="de-DE" sz="2800" dirty="0"/>
              <a:t> </a:t>
            </a:r>
            <a:r>
              <a:rPr lang="de-DE" sz="2800" dirty="0" err="1"/>
              <a:t>dis</a:t>
            </a:r>
            <a:r>
              <a:rPr lang="de-DE" sz="2800" dirty="0"/>
              <a:t> </a:t>
            </a:r>
            <a:r>
              <a:rPr lang="de-DE" sz="2800" dirty="0" err="1"/>
              <a:t>parturient</a:t>
            </a:r>
            <a:r>
              <a:rPr lang="de-DE" sz="2800" dirty="0"/>
              <a:t> </a:t>
            </a:r>
            <a:r>
              <a:rPr lang="de-DE" sz="2800" dirty="0" err="1"/>
              <a:t>montes</a:t>
            </a:r>
            <a:r>
              <a:rPr lang="de-DE" sz="2800" dirty="0"/>
              <a:t>, </a:t>
            </a:r>
            <a:r>
              <a:rPr lang="de-DE" sz="2800" dirty="0" err="1"/>
              <a:t>nascetur</a:t>
            </a:r>
            <a:r>
              <a:rPr lang="de-DE" sz="2800" dirty="0"/>
              <a:t> </a:t>
            </a:r>
            <a:r>
              <a:rPr lang="de-DE" sz="2800" dirty="0" err="1"/>
              <a:t>ridiculus</a:t>
            </a:r>
            <a:r>
              <a:rPr lang="de-DE" sz="2800" dirty="0"/>
              <a:t> </a:t>
            </a:r>
            <a:r>
              <a:rPr lang="de-DE" sz="2800" dirty="0" err="1"/>
              <a:t>mus</a:t>
            </a:r>
            <a:r>
              <a:rPr lang="de-DE" sz="2800" dirty="0"/>
              <a:t>. </a:t>
            </a:r>
            <a:r>
              <a:rPr lang="de-DE" sz="2800" dirty="0" err="1"/>
              <a:t>Donec</a:t>
            </a:r>
            <a:r>
              <a:rPr lang="de-DE" sz="2800" dirty="0"/>
              <a:t> </a:t>
            </a:r>
            <a:r>
              <a:rPr lang="de-DE" sz="2800" dirty="0" err="1"/>
              <a:t>quam</a:t>
            </a:r>
            <a:r>
              <a:rPr lang="de-DE" sz="2800" dirty="0"/>
              <a:t> </a:t>
            </a:r>
            <a:r>
              <a:rPr lang="de-DE" sz="2800" dirty="0" err="1"/>
              <a:t>felis</a:t>
            </a:r>
            <a:r>
              <a:rPr lang="de-DE" sz="2800" dirty="0"/>
              <a:t>, </a:t>
            </a:r>
            <a:r>
              <a:rPr lang="de-DE" sz="2800" dirty="0" err="1"/>
              <a:t>ultricies</a:t>
            </a:r>
            <a:r>
              <a:rPr lang="de-DE" sz="2800" dirty="0"/>
              <a:t> </a:t>
            </a:r>
            <a:r>
              <a:rPr lang="de-DE" sz="2800" dirty="0" err="1"/>
              <a:t>nec</a:t>
            </a:r>
            <a:r>
              <a:rPr lang="de-DE" sz="2800" dirty="0"/>
              <a:t>, </a:t>
            </a:r>
            <a:r>
              <a:rPr lang="de-DE" sz="2800" dirty="0" err="1"/>
              <a:t>pellentesque</a:t>
            </a:r>
            <a:r>
              <a:rPr lang="de-DE" sz="2800" dirty="0"/>
              <a:t> </a:t>
            </a:r>
            <a:r>
              <a:rPr lang="de-DE" sz="2800" dirty="0" err="1"/>
              <a:t>eu</a:t>
            </a:r>
            <a:r>
              <a:rPr lang="de-DE" sz="2800" dirty="0"/>
              <a:t>, </a:t>
            </a:r>
            <a:r>
              <a:rPr lang="de-DE" sz="2800" dirty="0" err="1"/>
              <a:t>pretium</a:t>
            </a:r>
            <a:r>
              <a:rPr lang="de-DE" sz="2800" dirty="0"/>
              <a:t> </a:t>
            </a:r>
            <a:r>
              <a:rPr lang="de-DE" sz="2800" dirty="0" err="1"/>
              <a:t>quis</a:t>
            </a:r>
            <a:r>
              <a:rPr lang="de-DE" sz="2800" dirty="0"/>
              <a:t>, </a:t>
            </a:r>
            <a:r>
              <a:rPr lang="de-DE" sz="2800" dirty="0" err="1"/>
              <a:t>sem</a:t>
            </a:r>
            <a:r>
              <a:rPr lang="de-DE" sz="2800" dirty="0"/>
              <a:t>. </a:t>
            </a:r>
            <a:r>
              <a:rPr lang="de-DE" sz="2800" dirty="0" err="1"/>
              <a:t>Nulla</a:t>
            </a:r>
            <a:r>
              <a:rPr lang="de-DE" sz="2800" dirty="0"/>
              <a:t> </a:t>
            </a:r>
            <a:r>
              <a:rPr lang="de-DE" sz="2800" dirty="0" err="1"/>
              <a:t>consequat</a:t>
            </a:r>
            <a:r>
              <a:rPr lang="de-DE" sz="2800" dirty="0"/>
              <a:t> </a:t>
            </a:r>
            <a:r>
              <a:rPr lang="de-DE" sz="2800" dirty="0" err="1"/>
              <a:t>massa</a:t>
            </a:r>
            <a:r>
              <a:rPr lang="de-DE" sz="2800" dirty="0"/>
              <a:t> </a:t>
            </a:r>
            <a:r>
              <a:rPr lang="de-DE" sz="2800" dirty="0" err="1"/>
              <a:t>quis</a:t>
            </a:r>
            <a:r>
              <a:rPr lang="de-DE" sz="2800" dirty="0"/>
              <a:t> </a:t>
            </a:r>
            <a:r>
              <a:rPr lang="de-DE" sz="2800" dirty="0" err="1"/>
              <a:t>enim</a:t>
            </a:r>
            <a:r>
              <a:rPr lang="de-DE" sz="2800" dirty="0"/>
              <a:t>. </a:t>
            </a:r>
            <a:r>
              <a:rPr lang="de-DE" sz="2800" dirty="0" err="1"/>
              <a:t>Donec</a:t>
            </a:r>
            <a:r>
              <a:rPr lang="de-DE" sz="2800" dirty="0"/>
              <a:t> </a:t>
            </a:r>
            <a:r>
              <a:rPr lang="de-DE" sz="2800" dirty="0" err="1"/>
              <a:t>pede</a:t>
            </a:r>
            <a:r>
              <a:rPr lang="de-DE" sz="2800" dirty="0"/>
              <a:t> </a:t>
            </a:r>
            <a:r>
              <a:rPr lang="de-DE" sz="2800" dirty="0" err="1"/>
              <a:t>justo</a:t>
            </a:r>
            <a:r>
              <a:rPr lang="de-DE" sz="2800" dirty="0"/>
              <a:t>, </a:t>
            </a:r>
            <a:r>
              <a:rPr lang="de-DE" sz="2800" dirty="0" err="1"/>
              <a:t>fringilla</a:t>
            </a:r>
            <a:r>
              <a:rPr lang="de-DE" sz="2800" dirty="0"/>
              <a:t> </a:t>
            </a:r>
            <a:r>
              <a:rPr lang="de-DE" sz="2800" dirty="0" err="1"/>
              <a:t>vel</a:t>
            </a:r>
            <a:r>
              <a:rPr lang="de-DE" sz="2800" dirty="0"/>
              <a:t>, </a:t>
            </a:r>
            <a:r>
              <a:rPr lang="de-DE" sz="2800" dirty="0" err="1"/>
              <a:t>aliquet</a:t>
            </a:r>
            <a:r>
              <a:rPr lang="de-DE" sz="2800" dirty="0"/>
              <a:t> </a:t>
            </a:r>
            <a:r>
              <a:rPr lang="de-DE" sz="2800" dirty="0" err="1"/>
              <a:t>nec</a:t>
            </a:r>
            <a:r>
              <a:rPr lang="de-DE" sz="2800" dirty="0"/>
              <a:t>, </a:t>
            </a:r>
            <a:r>
              <a:rPr lang="de-DE" sz="2800" dirty="0" err="1"/>
              <a:t>vulputate</a:t>
            </a:r>
            <a:r>
              <a:rPr lang="de-DE" sz="2800" dirty="0"/>
              <a:t> </a:t>
            </a:r>
            <a:r>
              <a:rPr lang="de-DE" sz="2800" dirty="0" err="1"/>
              <a:t>eget</a:t>
            </a:r>
            <a:r>
              <a:rPr lang="de-DE" sz="2800" dirty="0"/>
              <a:t>, </a:t>
            </a:r>
            <a:r>
              <a:rPr lang="de-DE" sz="2800" dirty="0" err="1"/>
              <a:t>arcu</a:t>
            </a:r>
            <a:r>
              <a:rPr lang="de-DE" sz="2800" dirty="0"/>
              <a:t>. In </a:t>
            </a:r>
            <a:r>
              <a:rPr lang="de-DE" sz="2800" dirty="0" err="1"/>
              <a:t>enim</a:t>
            </a:r>
            <a:r>
              <a:rPr lang="de-DE" sz="2800" dirty="0"/>
              <a:t> </a:t>
            </a:r>
            <a:r>
              <a:rPr lang="de-DE" sz="2800" dirty="0" err="1"/>
              <a:t>justo</a:t>
            </a:r>
            <a:r>
              <a:rPr lang="de-DE" sz="2800" dirty="0"/>
              <a:t>, </a:t>
            </a:r>
            <a:r>
              <a:rPr lang="de-DE" sz="2800" dirty="0" err="1"/>
              <a:t>rhoncus</a:t>
            </a:r>
            <a:r>
              <a:rPr lang="de-DE" sz="2800" dirty="0"/>
              <a:t> </a:t>
            </a:r>
            <a:r>
              <a:rPr lang="de-DE" sz="2800" dirty="0" err="1"/>
              <a:t>ut</a:t>
            </a:r>
            <a:r>
              <a:rPr lang="de-DE" sz="2800" dirty="0"/>
              <a:t>, </a:t>
            </a:r>
            <a:r>
              <a:rPr lang="de-DE" sz="2800" dirty="0" err="1"/>
              <a:t>imperdiet</a:t>
            </a:r>
            <a:r>
              <a:rPr lang="de-DE" sz="2800" dirty="0"/>
              <a:t> a, </a:t>
            </a:r>
            <a:r>
              <a:rPr lang="de-DE" sz="2800" dirty="0" err="1"/>
              <a:t>venenatis</a:t>
            </a:r>
            <a:r>
              <a:rPr lang="de-DE" sz="2800" dirty="0"/>
              <a:t> </a:t>
            </a:r>
            <a:r>
              <a:rPr lang="de-DE" sz="2800" dirty="0" err="1"/>
              <a:t>vitae</a:t>
            </a:r>
            <a:r>
              <a:rPr lang="de-DE" sz="2800" dirty="0"/>
              <a:t>, </a:t>
            </a:r>
            <a:r>
              <a:rPr lang="de-DE" sz="2800" dirty="0" err="1"/>
              <a:t>justo</a:t>
            </a:r>
            <a:r>
              <a:rPr lang="de-DE" sz="2800" dirty="0"/>
              <a:t>. </a:t>
            </a:r>
            <a:r>
              <a:rPr lang="de-DE" sz="2800" dirty="0" err="1"/>
              <a:t>Nullam</a:t>
            </a:r>
            <a:r>
              <a:rPr lang="de-DE" sz="2800" dirty="0"/>
              <a:t> </a:t>
            </a:r>
            <a:r>
              <a:rPr lang="de-DE" sz="2800" dirty="0" err="1"/>
              <a:t>dictum</a:t>
            </a:r>
            <a:r>
              <a:rPr lang="de-DE" sz="2800" dirty="0"/>
              <a:t> </a:t>
            </a:r>
            <a:r>
              <a:rPr lang="de-DE" sz="2800" dirty="0" err="1"/>
              <a:t>felis</a:t>
            </a:r>
            <a:r>
              <a:rPr lang="de-DE" sz="2800" dirty="0"/>
              <a:t> </a:t>
            </a:r>
            <a:r>
              <a:rPr lang="de-DE" sz="2800" dirty="0" err="1"/>
              <a:t>eu</a:t>
            </a:r>
            <a:r>
              <a:rPr lang="de-DE" sz="2800" dirty="0"/>
              <a:t> </a:t>
            </a:r>
            <a:r>
              <a:rPr lang="de-DE" sz="2800" dirty="0" err="1"/>
              <a:t>pede</a:t>
            </a:r>
            <a:r>
              <a:rPr lang="de-DE" sz="2800" dirty="0"/>
              <a:t> </a:t>
            </a:r>
            <a:r>
              <a:rPr lang="de-DE" sz="2800" dirty="0" err="1"/>
              <a:t>mollis</a:t>
            </a:r>
            <a:r>
              <a:rPr lang="de-DE" sz="2800" dirty="0"/>
              <a:t> </a:t>
            </a:r>
            <a:r>
              <a:rPr lang="de-DE" sz="2800" dirty="0" err="1"/>
              <a:t>pretium</a:t>
            </a:r>
            <a:r>
              <a:rPr lang="de-DE" sz="2800" dirty="0"/>
              <a:t>. Integer </a:t>
            </a:r>
            <a:r>
              <a:rPr lang="de-DE" sz="2800" dirty="0" err="1"/>
              <a:t>tincidunt</a:t>
            </a:r>
            <a:r>
              <a:rPr lang="de-DE" sz="2800" dirty="0"/>
              <a:t>. </a:t>
            </a:r>
            <a:r>
              <a:rPr lang="de-DE" sz="2800" dirty="0" err="1"/>
              <a:t>Cras</a:t>
            </a:r>
            <a:r>
              <a:rPr lang="de-DE" sz="2800" dirty="0"/>
              <a:t> </a:t>
            </a:r>
            <a:r>
              <a:rPr lang="de-DE" sz="2800" dirty="0" err="1"/>
              <a:t>dapibus</a:t>
            </a:r>
            <a:r>
              <a:rPr lang="de-DE" sz="2800" dirty="0"/>
              <a:t>. </a:t>
            </a:r>
            <a:r>
              <a:rPr lang="de-DE" sz="2800" dirty="0" err="1"/>
              <a:t>Vivamus</a:t>
            </a:r>
            <a:r>
              <a:rPr lang="de-DE" sz="2800" dirty="0"/>
              <a:t> </a:t>
            </a:r>
            <a:r>
              <a:rPr lang="de-DE" sz="2800" dirty="0" err="1"/>
              <a:t>elementum</a:t>
            </a:r>
            <a:r>
              <a:rPr lang="de-DE" sz="2800" dirty="0"/>
              <a:t> </a:t>
            </a:r>
            <a:r>
              <a:rPr lang="de-DE" sz="2800" dirty="0" err="1"/>
              <a:t>semper</a:t>
            </a:r>
            <a:r>
              <a:rPr lang="de-DE" sz="2800" dirty="0"/>
              <a:t> </a:t>
            </a:r>
            <a:r>
              <a:rPr lang="de-DE" sz="2800" dirty="0" err="1"/>
              <a:t>nisi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vulputate</a:t>
            </a:r>
            <a:r>
              <a:rPr lang="de-DE" sz="2800" dirty="0"/>
              <a:t> </a:t>
            </a:r>
            <a:r>
              <a:rPr lang="de-DE" sz="2800" dirty="0" err="1"/>
              <a:t>eleifend</a:t>
            </a:r>
            <a:r>
              <a:rPr lang="de-DE" sz="2800" dirty="0"/>
              <a:t> </a:t>
            </a:r>
            <a:r>
              <a:rPr lang="de-DE" sz="2800" dirty="0" err="1"/>
              <a:t>tellus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leo</a:t>
            </a:r>
            <a:r>
              <a:rPr lang="de-DE" sz="2800" dirty="0"/>
              <a:t> </a:t>
            </a:r>
            <a:r>
              <a:rPr lang="de-DE" sz="2800" dirty="0" err="1"/>
              <a:t>ligula</a:t>
            </a:r>
            <a:r>
              <a:rPr lang="de-DE" sz="2800" dirty="0"/>
              <a:t>, </a:t>
            </a:r>
            <a:r>
              <a:rPr lang="de-DE" sz="2800" dirty="0" err="1"/>
              <a:t>porttitor</a:t>
            </a:r>
            <a:r>
              <a:rPr lang="de-DE" sz="2800" dirty="0"/>
              <a:t> </a:t>
            </a:r>
            <a:r>
              <a:rPr lang="de-DE" sz="2800" dirty="0" err="1"/>
              <a:t>eu</a:t>
            </a:r>
            <a:r>
              <a:rPr lang="de-DE" sz="2800" dirty="0"/>
              <a:t>, </a:t>
            </a:r>
            <a:r>
              <a:rPr lang="de-DE" sz="2800" dirty="0" err="1"/>
              <a:t>consequat</a:t>
            </a:r>
            <a:r>
              <a:rPr lang="de-DE" sz="2800" dirty="0"/>
              <a:t> </a:t>
            </a:r>
            <a:r>
              <a:rPr lang="de-DE" sz="2800" dirty="0" err="1"/>
              <a:t>vitae</a:t>
            </a:r>
            <a:r>
              <a:rPr lang="de-DE" sz="2800" dirty="0"/>
              <a:t>, </a:t>
            </a:r>
            <a:r>
              <a:rPr lang="de-DE" sz="2800" dirty="0" err="1"/>
              <a:t>eleifend</a:t>
            </a:r>
            <a:r>
              <a:rPr lang="de-DE" sz="2800" dirty="0"/>
              <a:t> </a:t>
            </a:r>
            <a:r>
              <a:rPr lang="de-DE" sz="2800" dirty="0" err="1"/>
              <a:t>ac</a:t>
            </a:r>
            <a:r>
              <a:rPr lang="de-DE" sz="2800" dirty="0"/>
              <a:t>, </a:t>
            </a:r>
            <a:r>
              <a:rPr lang="de-DE" sz="2800" dirty="0" err="1"/>
              <a:t>enim</a:t>
            </a:r>
            <a:r>
              <a:rPr lang="de-DE" sz="2800" dirty="0"/>
              <a:t>. </a:t>
            </a:r>
            <a:r>
              <a:rPr lang="de-DE" sz="2800" dirty="0" err="1"/>
              <a:t>Aliquam</a:t>
            </a:r>
            <a:r>
              <a:rPr lang="de-DE" sz="2800" dirty="0"/>
              <a:t> </a:t>
            </a:r>
            <a:r>
              <a:rPr lang="de-DE" sz="2800" dirty="0" err="1"/>
              <a:t>lorem</a:t>
            </a:r>
            <a:r>
              <a:rPr lang="de-DE" sz="2800" dirty="0"/>
              <a:t> ante, </a:t>
            </a:r>
            <a:r>
              <a:rPr lang="de-DE" sz="2800" dirty="0" err="1"/>
              <a:t>dapibus</a:t>
            </a:r>
            <a:r>
              <a:rPr lang="de-DE" sz="2800" dirty="0"/>
              <a:t> in, </a:t>
            </a:r>
            <a:r>
              <a:rPr lang="de-DE" sz="2800" dirty="0" err="1"/>
              <a:t>viverra</a:t>
            </a:r>
            <a:r>
              <a:rPr lang="de-DE" sz="2800" dirty="0"/>
              <a:t> </a:t>
            </a:r>
            <a:r>
              <a:rPr lang="de-DE" sz="2800" dirty="0" err="1"/>
              <a:t>quis</a:t>
            </a:r>
            <a:r>
              <a:rPr lang="de-DE" sz="2800" dirty="0"/>
              <a:t>, </a:t>
            </a:r>
            <a:r>
              <a:rPr lang="de-DE" sz="2800" dirty="0" err="1"/>
              <a:t>feugiat</a:t>
            </a:r>
            <a:r>
              <a:rPr lang="de-DE" sz="2800" dirty="0"/>
              <a:t> a, </a:t>
            </a:r>
            <a:r>
              <a:rPr lang="de-DE" sz="2800" dirty="0" err="1"/>
              <a:t>tellus</a:t>
            </a:r>
            <a:r>
              <a:rPr lang="de-DE" sz="2800" dirty="0"/>
              <a:t>. </a:t>
            </a:r>
            <a:r>
              <a:rPr lang="de-DE" sz="2800" dirty="0" err="1"/>
              <a:t>Phasellus</a:t>
            </a:r>
            <a:r>
              <a:rPr lang="de-DE" sz="2800" dirty="0"/>
              <a:t> </a:t>
            </a:r>
            <a:r>
              <a:rPr lang="de-DE" sz="2800" dirty="0" err="1"/>
              <a:t>viverra</a:t>
            </a:r>
            <a:r>
              <a:rPr lang="de-DE" sz="2800" dirty="0"/>
              <a:t> </a:t>
            </a:r>
            <a:r>
              <a:rPr lang="de-DE" sz="2800" dirty="0" err="1"/>
              <a:t>nulla</a:t>
            </a:r>
            <a:r>
              <a:rPr lang="de-DE" sz="2800" dirty="0"/>
              <a:t> </a:t>
            </a:r>
            <a:r>
              <a:rPr lang="de-DE" sz="2800" dirty="0" err="1"/>
              <a:t>ut</a:t>
            </a:r>
            <a:r>
              <a:rPr lang="de-DE" sz="2800" dirty="0"/>
              <a:t> </a:t>
            </a:r>
            <a:r>
              <a:rPr lang="de-DE" sz="2800" dirty="0" err="1"/>
              <a:t>metus</a:t>
            </a:r>
            <a:r>
              <a:rPr lang="de-DE" sz="2800" dirty="0"/>
              <a:t> </a:t>
            </a:r>
            <a:r>
              <a:rPr lang="de-DE" sz="2800" dirty="0" err="1"/>
              <a:t>varius</a:t>
            </a:r>
            <a:r>
              <a:rPr lang="de-DE" sz="2800" dirty="0"/>
              <a:t> </a:t>
            </a:r>
            <a:r>
              <a:rPr lang="de-DE" sz="2800" dirty="0" err="1"/>
              <a:t>laoreet</a:t>
            </a:r>
            <a:r>
              <a:rPr lang="de-DE" sz="2800" dirty="0"/>
              <a:t>. </a:t>
            </a:r>
            <a:r>
              <a:rPr lang="de-DE" sz="2800" dirty="0" err="1"/>
              <a:t>Quisque</a:t>
            </a:r>
            <a:r>
              <a:rPr lang="de-DE" sz="2800" dirty="0"/>
              <a:t> </a:t>
            </a:r>
            <a:r>
              <a:rPr lang="de-DE" sz="2800" dirty="0" err="1"/>
              <a:t>rutrum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imperdiet</a:t>
            </a:r>
            <a:r>
              <a:rPr lang="de-DE" sz="2800" dirty="0"/>
              <a:t>. </a:t>
            </a:r>
            <a:r>
              <a:rPr lang="de-DE" sz="2800" dirty="0" err="1"/>
              <a:t>Etiam</a:t>
            </a:r>
            <a:r>
              <a:rPr lang="de-DE" sz="2800" dirty="0"/>
              <a:t> </a:t>
            </a:r>
            <a:r>
              <a:rPr lang="de-DE" sz="2800" dirty="0" err="1"/>
              <a:t>ultricies</a:t>
            </a:r>
            <a:r>
              <a:rPr lang="de-DE" sz="2800" dirty="0"/>
              <a:t> </a:t>
            </a:r>
            <a:r>
              <a:rPr lang="de-DE" sz="2800" dirty="0" err="1"/>
              <a:t>nisi</a:t>
            </a:r>
            <a:r>
              <a:rPr lang="de-DE" sz="2800" dirty="0"/>
              <a:t> </a:t>
            </a:r>
            <a:r>
              <a:rPr lang="de-DE" sz="2800" dirty="0" err="1"/>
              <a:t>vel</a:t>
            </a:r>
            <a:r>
              <a:rPr lang="de-DE" sz="2800" dirty="0"/>
              <a:t> </a:t>
            </a:r>
            <a:r>
              <a:rPr lang="de-DE" sz="2800" dirty="0" err="1"/>
              <a:t>augue</a:t>
            </a:r>
            <a:r>
              <a:rPr lang="de-DE" sz="2800" dirty="0"/>
              <a:t>. </a:t>
            </a:r>
            <a:r>
              <a:rPr lang="de-DE" sz="2800" dirty="0" err="1"/>
              <a:t>Curabitur</a:t>
            </a:r>
            <a:r>
              <a:rPr lang="de-DE" sz="2800" dirty="0"/>
              <a:t> </a:t>
            </a:r>
            <a:r>
              <a:rPr lang="de-DE" sz="2800" dirty="0" err="1"/>
              <a:t>ullamcorper</a:t>
            </a:r>
            <a:r>
              <a:rPr lang="de-DE" sz="2800" dirty="0"/>
              <a:t> </a:t>
            </a:r>
            <a:r>
              <a:rPr lang="de-DE" sz="2800" dirty="0" err="1"/>
              <a:t>ultricies</a:t>
            </a:r>
            <a:r>
              <a:rPr lang="de-DE" sz="2800" dirty="0"/>
              <a:t> </a:t>
            </a:r>
            <a:r>
              <a:rPr lang="de-DE" sz="2800" dirty="0" err="1"/>
              <a:t>nisi</a:t>
            </a:r>
            <a:r>
              <a:rPr lang="de-DE" sz="2800" dirty="0"/>
              <a:t>. Nam </a:t>
            </a:r>
            <a:r>
              <a:rPr lang="de-DE" sz="2800" dirty="0" err="1"/>
              <a:t>eget</a:t>
            </a:r>
            <a:r>
              <a:rPr lang="de-DE" sz="2800" dirty="0"/>
              <a:t> </a:t>
            </a:r>
            <a:r>
              <a:rPr lang="de-DE" sz="2800" dirty="0" err="1"/>
              <a:t>dui</a:t>
            </a:r>
            <a:r>
              <a:rPr lang="de-DE" sz="2800" dirty="0"/>
              <a:t>. </a:t>
            </a:r>
            <a:r>
              <a:rPr lang="de-DE" sz="2800" dirty="0" err="1"/>
              <a:t>Etiam</a:t>
            </a:r>
            <a:r>
              <a:rPr lang="de-DE" sz="2800" dirty="0"/>
              <a:t> </a:t>
            </a:r>
            <a:r>
              <a:rPr lang="de-DE" sz="2800" dirty="0" err="1"/>
              <a:t>rhoncus</a:t>
            </a:r>
            <a:r>
              <a:rPr lang="de-DE" sz="2800" dirty="0"/>
              <a:t>. Maecenas </a:t>
            </a:r>
            <a:r>
              <a:rPr lang="de-DE" sz="2800" dirty="0" err="1"/>
              <a:t>tempus</a:t>
            </a:r>
            <a:r>
              <a:rPr lang="de-DE" sz="2800" dirty="0"/>
              <a:t>, </a:t>
            </a:r>
            <a:r>
              <a:rPr lang="de-DE" sz="2800" dirty="0" err="1"/>
              <a:t>tellus</a:t>
            </a:r>
            <a:r>
              <a:rPr lang="de-DE" sz="2800" dirty="0"/>
              <a:t> </a:t>
            </a:r>
            <a:r>
              <a:rPr lang="de-DE" sz="2800" dirty="0" err="1"/>
              <a:t>eget</a:t>
            </a:r>
            <a:r>
              <a:rPr lang="de-DE" sz="2800" dirty="0"/>
              <a:t> </a:t>
            </a:r>
            <a:r>
              <a:rPr lang="de-DE" sz="2800" dirty="0" err="1"/>
              <a:t>condimentum</a:t>
            </a:r>
            <a:r>
              <a:rPr lang="de-DE" sz="2800" dirty="0"/>
              <a:t> </a:t>
            </a:r>
            <a:r>
              <a:rPr lang="de-DE" sz="2800" dirty="0" err="1"/>
              <a:t>rhoncus</a:t>
            </a:r>
            <a:r>
              <a:rPr lang="de-DE" sz="2800" dirty="0"/>
              <a:t>, </a:t>
            </a:r>
            <a:r>
              <a:rPr lang="de-DE" sz="2800" dirty="0" err="1"/>
              <a:t>sem</a:t>
            </a:r>
            <a:r>
              <a:rPr lang="de-DE" sz="2800" dirty="0"/>
              <a:t> </a:t>
            </a:r>
            <a:r>
              <a:rPr lang="de-DE" sz="2800" dirty="0" err="1"/>
              <a:t>quam</a:t>
            </a:r>
            <a:r>
              <a:rPr lang="de-DE" sz="2800" dirty="0"/>
              <a:t> </a:t>
            </a:r>
            <a:r>
              <a:rPr lang="de-DE" sz="2800" dirty="0" err="1"/>
              <a:t>semper</a:t>
            </a:r>
            <a:r>
              <a:rPr lang="de-DE" sz="2800" dirty="0"/>
              <a:t> </a:t>
            </a:r>
            <a:r>
              <a:rPr lang="de-DE" sz="2800" dirty="0" err="1"/>
              <a:t>libero</a:t>
            </a:r>
            <a:r>
              <a:rPr lang="de-DE" sz="2800" dirty="0"/>
              <a:t>, </a:t>
            </a:r>
            <a:r>
              <a:rPr lang="de-DE" sz="2800" dirty="0" err="1"/>
              <a:t>sit</a:t>
            </a:r>
            <a:r>
              <a:rPr lang="de-DE" sz="2800" dirty="0"/>
              <a:t> </a:t>
            </a:r>
            <a:r>
              <a:rPr lang="de-DE" sz="2800" dirty="0" err="1"/>
              <a:t>amet</a:t>
            </a:r>
            <a:r>
              <a:rPr lang="de-DE" sz="2800" dirty="0"/>
              <a:t> </a:t>
            </a:r>
            <a:r>
              <a:rPr lang="de-DE" sz="2800" dirty="0" err="1"/>
              <a:t>adipiscing</a:t>
            </a:r>
            <a:r>
              <a:rPr lang="de-DE" sz="2800" dirty="0"/>
              <a:t> </a:t>
            </a:r>
            <a:r>
              <a:rPr lang="de-DE" sz="2800" dirty="0" err="1"/>
              <a:t>sem</a:t>
            </a:r>
            <a:r>
              <a:rPr lang="de-DE" sz="2800" dirty="0"/>
              <a:t> </a:t>
            </a:r>
            <a:r>
              <a:rPr lang="de-DE" sz="2800" dirty="0" err="1"/>
              <a:t>neque</a:t>
            </a:r>
            <a:r>
              <a:rPr lang="de-DE" sz="2800" dirty="0"/>
              <a:t> </a:t>
            </a:r>
            <a:r>
              <a:rPr lang="de-DE" sz="2800" dirty="0" err="1"/>
              <a:t>sed</a:t>
            </a:r>
            <a:r>
              <a:rPr lang="de-DE" sz="2800" dirty="0"/>
              <a:t> </a:t>
            </a:r>
            <a:r>
              <a:rPr lang="de-DE" sz="2800" dirty="0" err="1"/>
              <a:t>ipsum</a:t>
            </a:r>
            <a:r>
              <a:rPr lang="de-DE" sz="2800" dirty="0"/>
              <a:t>. 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4" name="Textfeld 293"/>
          <p:cNvSpPr txBox="1"/>
          <p:nvPr/>
        </p:nvSpPr>
        <p:spPr>
          <a:xfrm>
            <a:off x="15399122" y="7938766"/>
            <a:ext cx="12600000" cy="66787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de-DE" sz="5400" b="1" dirty="0"/>
              <a:t>Projektziele</a:t>
            </a:r>
            <a:endParaRPr lang="de-DE" sz="6000" b="1" dirty="0"/>
          </a:p>
          <a:p>
            <a:pPr>
              <a:spcAft>
                <a:spcPts val="1200"/>
              </a:spcAft>
            </a:pPr>
            <a:r>
              <a:rPr lang="de-DE" sz="2800" dirty="0" err="1"/>
              <a:t>Lorem</a:t>
            </a:r>
            <a:r>
              <a:rPr lang="de-DE" sz="2800" dirty="0"/>
              <a:t> </a:t>
            </a:r>
            <a:r>
              <a:rPr lang="de-DE" sz="2800" dirty="0" err="1"/>
              <a:t>ipsum</a:t>
            </a:r>
            <a:r>
              <a:rPr lang="de-DE" sz="2800" dirty="0"/>
              <a:t> </a:t>
            </a:r>
            <a:r>
              <a:rPr lang="de-DE" sz="2800" dirty="0" err="1"/>
              <a:t>dolor</a:t>
            </a:r>
            <a:r>
              <a:rPr lang="de-DE" sz="2800" dirty="0"/>
              <a:t> </a:t>
            </a:r>
            <a:r>
              <a:rPr lang="de-DE" sz="2800" dirty="0" err="1"/>
              <a:t>sit</a:t>
            </a:r>
            <a:r>
              <a:rPr lang="de-DE" sz="2800" dirty="0"/>
              <a:t> </a:t>
            </a:r>
            <a:r>
              <a:rPr lang="de-DE" sz="2800" dirty="0" err="1"/>
              <a:t>amet</a:t>
            </a:r>
            <a:r>
              <a:rPr lang="de-DE" sz="2800" dirty="0"/>
              <a:t>, </a:t>
            </a:r>
            <a:r>
              <a:rPr lang="de-DE" sz="2800" dirty="0" err="1"/>
              <a:t>consectetuer</a:t>
            </a:r>
            <a:r>
              <a:rPr lang="de-DE" sz="2800" dirty="0"/>
              <a:t> </a:t>
            </a:r>
            <a:r>
              <a:rPr lang="de-DE" sz="2800" dirty="0" err="1"/>
              <a:t>adipiscing</a:t>
            </a:r>
            <a:r>
              <a:rPr lang="de-DE" sz="2800" dirty="0"/>
              <a:t> </a:t>
            </a:r>
            <a:r>
              <a:rPr lang="de-DE" sz="2800" dirty="0" err="1"/>
              <a:t>elit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commodo </a:t>
            </a:r>
            <a:r>
              <a:rPr lang="de-DE" sz="2800" dirty="0" err="1"/>
              <a:t>ligula</a:t>
            </a:r>
            <a:r>
              <a:rPr lang="de-DE" sz="2800" dirty="0"/>
              <a:t> </a:t>
            </a:r>
            <a:r>
              <a:rPr lang="de-DE" sz="2800" dirty="0" err="1"/>
              <a:t>eget</a:t>
            </a:r>
            <a:r>
              <a:rPr lang="de-DE" sz="2800" dirty="0"/>
              <a:t> </a:t>
            </a:r>
            <a:r>
              <a:rPr lang="de-DE" sz="2800" dirty="0" err="1"/>
              <a:t>dolor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massa</a:t>
            </a:r>
            <a:r>
              <a:rPr lang="de-DE" sz="2800" dirty="0"/>
              <a:t>. Cum </a:t>
            </a:r>
            <a:r>
              <a:rPr lang="de-DE" sz="2800" dirty="0" err="1"/>
              <a:t>sociis</a:t>
            </a:r>
            <a:r>
              <a:rPr lang="de-DE" sz="2800" dirty="0"/>
              <a:t> </a:t>
            </a:r>
            <a:r>
              <a:rPr lang="de-DE" sz="2800" dirty="0" err="1"/>
              <a:t>natoque</a:t>
            </a:r>
            <a:r>
              <a:rPr lang="de-DE" sz="2800" dirty="0"/>
              <a:t> </a:t>
            </a:r>
            <a:r>
              <a:rPr lang="de-DE" sz="2800" dirty="0" err="1"/>
              <a:t>penatibus</a:t>
            </a:r>
            <a:r>
              <a:rPr lang="de-DE" sz="2800" dirty="0"/>
              <a:t> et </a:t>
            </a:r>
            <a:r>
              <a:rPr lang="de-DE" sz="2800" dirty="0" err="1"/>
              <a:t>magnis</a:t>
            </a:r>
            <a:r>
              <a:rPr lang="de-DE" sz="2800" dirty="0"/>
              <a:t> </a:t>
            </a:r>
            <a:r>
              <a:rPr lang="de-DE" sz="2800" dirty="0" err="1"/>
              <a:t>dis</a:t>
            </a:r>
            <a:r>
              <a:rPr lang="de-DE" sz="2800" dirty="0"/>
              <a:t> </a:t>
            </a:r>
            <a:r>
              <a:rPr lang="de-DE" sz="2800" dirty="0" err="1"/>
              <a:t>parturient</a:t>
            </a:r>
            <a:r>
              <a:rPr lang="de-DE" sz="2800" dirty="0"/>
              <a:t> </a:t>
            </a:r>
            <a:r>
              <a:rPr lang="de-DE" sz="2800" dirty="0" err="1"/>
              <a:t>montes</a:t>
            </a:r>
            <a:r>
              <a:rPr lang="de-DE" sz="2800" dirty="0"/>
              <a:t>, </a:t>
            </a:r>
            <a:r>
              <a:rPr lang="de-DE" sz="2800" dirty="0" err="1"/>
              <a:t>nascetur</a:t>
            </a:r>
            <a:r>
              <a:rPr lang="de-DE" sz="2800" dirty="0"/>
              <a:t> </a:t>
            </a:r>
            <a:r>
              <a:rPr lang="de-DE" sz="2800" dirty="0" err="1"/>
              <a:t>ridiculus</a:t>
            </a:r>
            <a:r>
              <a:rPr lang="de-DE" sz="2800" dirty="0"/>
              <a:t> </a:t>
            </a:r>
            <a:r>
              <a:rPr lang="de-DE" sz="2800" dirty="0" err="1"/>
              <a:t>mus</a:t>
            </a:r>
            <a:r>
              <a:rPr lang="de-DE" sz="2800" dirty="0"/>
              <a:t>. </a:t>
            </a:r>
            <a:r>
              <a:rPr lang="de-DE" sz="2800" dirty="0" err="1"/>
              <a:t>Donec</a:t>
            </a:r>
            <a:r>
              <a:rPr lang="de-DE" sz="2800" dirty="0"/>
              <a:t> </a:t>
            </a:r>
            <a:r>
              <a:rPr lang="de-DE" sz="2800" dirty="0" err="1"/>
              <a:t>quam</a:t>
            </a:r>
            <a:r>
              <a:rPr lang="de-DE" sz="2800" dirty="0"/>
              <a:t> </a:t>
            </a:r>
            <a:r>
              <a:rPr lang="de-DE" sz="2800" dirty="0" err="1"/>
              <a:t>felis</a:t>
            </a:r>
            <a:r>
              <a:rPr lang="de-DE" sz="2800" dirty="0"/>
              <a:t>, </a:t>
            </a:r>
            <a:r>
              <a:rPr lang="de-DE" sz="2800" dirty="0" err="1"/>
              <a:t>ultricies</a:t>
            </a:r>
            <a:r>
              <a:rPr lang="de-DE" sz="2800" dirty="0"/>
              <a:t> </a:t>
            </a:r>
            <a:r>
              <a:rPr lang="de-DE" sz="2800" dirty="0" err="1"/>
              <a:t>nec</a:t>
            </a:r>
            <a:r>
              <a:rPr lang="de-DE" sz="2800" dirty="0"/>
              <a:t>, </a:t>
            </a:r>
            <a:r>
              <a:rPr lang="de-DE" sz="2800" dirty="0" err="1"/>
              <a:t>pellentesque</a:t>
            </a:r>
            <a:r>
              <a:rPr lang="de-DE" sz="2800" dirty="0"/>
              <a:t> </a:t>
            </a:r>
            <a:r>
              <a:rPr lang="de-DE" sz="2800" dirty="0" err="1"/>
              <a:t>eu</a:t>
            </a:r>
            <a:r>
              <a:rPr lang="de-DE" sz="2800" dirty="0"/>
              <a:t>, </a:t>
            </a:r>
            <a:r>
              <a:rPr lang="de-DE" sz="2800" dirty="0" err="1"/>
              <a:t>pretium</a:t>
            </a:r>
            <a:r>
              <a:rPr lang="de-DE" sz="2800" dirty="0"/>
              <a:t> </a:t>
            </a:r>
            <a:r>
              <a:rPr lang="de-DE" sz="2800" dirty="0" err="1"/>
              <a:t>quis</a:t>
            </a:r>
            <a:r>
              <a:rPr lang="de-DE" sz="2800" dirty="0"/>
              <a:t>, </a:t>
            </a:r>
            <a:r>
              <a:rPr lang="de-DE" sz="2800" dirty="0" err="1"/>
              <a:t>sem</a:t>
            </a:r>
            <a:r>
              <a:rPr lang="de-DE" sz="2800" dirty="0"/>
              <a:t>. </a:t>
            </a:r>
            <a:r>
              <a:rPr lang="de-DE" sz="2800" dirty="0" err="1"/>
              <a:t>Nulla</a:t>
            </a:r>
            <a:r>
              <a:rPr lang="de-DE" sz="2800" dirty="0"/>
              <a:t> </a:t>
            </a:r>
            <a:r>
              <a:rPr lang="de-DE" sz="2800" dirty="0" err="1"/>
              <a:t>consequat</a:t>
            </a:r>
            <a:r>
              <a:rPr lang="de-DE" sz="2800" dirty="0"/>
              <a:t> </a:t>
            </a:r>
            <a:r>
              <a:rPr lang="de-DE" sz="2800" dirty="0" err="1"/>
              <a:t>massa</a:t>
            </a:r>
            <a:r>
              <a:rPr lang="de-DE" sz="2800" dirty="0"/>
              <a:t> </a:t>
            </a:r>
            <a:r>
              <a:rPr lang="de-DE" sz="2800" dirty="0" err="1"/>
              <a:t>quis</a:t>
            </a:r>
            <a:r>
              <a:rPr lang="de-DE" sz="2800" dirty="0"/>
              <a:t> </a:t>
            </a:r>
            <a:r>
              <a:rPr lang="de-DE" sz="2800" dirty="0" err="1"/>
              <a:t>enim</a:t>
            </a:r>
            <a:r>
              <a:rPr lang="de-DE" sz="2800" dirty="0"/>
              <a:t>. </a:t>
            </a:r>
            <a:r>
              <a:rPr lang="de-DE" sz="2800" dirty="0" err="1"/>
              <a:t>Donec</a:t>
            </a:r>
            <a:r>
              <a:rPr lang="de-DE" sz="2800" dirty="0"/>
              <a:t> </a:t>
            </a:r>
            <a:r>
              <a:rPr lang="de-DE" sz="2800" dirty="0" err="1"/>
              <a:t>pede</a:t>
            </a:r>
            <a:r>
              <a:rPr lang="de-DE" sz="2800" dirty="0"/>
              <a:t> </a:t>
            </a:r>
            <a:r>
              <a:rPr lang="de-DE" sz="2800" dirty="0" err="1"/>
              <a:t>justo</a:t>
            </a:r>
            <a:r>
              <a:rPr lang="de-DE" sz="2800" dirty="0"/>
              <a:t>, </a:t>
            </a:r>
            <a:r>
              <a:rPr lang="de-DE" sz="2800" dirty="0" err="1"/>
              <a:t>fringilla</a:t>
            </a:r>
            <a:r>
              <a:rPr lang="de-DE" sz="2800" dirty="0"/>
              <a:t> </a:t>
            </a:r>
            <a:r>
              <a:rPr lang="de-DE" sz="2800" dirty="0" err="1"/>
              <a:t>vel</a:t>
            </a:r>
            <a:r>
              <a:rPr lang="de-DE" sz="2800" dirty="0"/>
              <a:t>, </a:t>
            </a:r>
            <a:r>
              <a:rPr lang="de-DE" sz="2800" dirty="0" err="1"/>
              <a:t>aliquet</a:t>
            </a:r>
            <a:r>
              <a:rPr lang="de-DE" sz="2800" dirty="0"/>
              <a:t> </a:t>
            </a:r>
            <a:r>
              <a:rPr lang="de-DE" sz="2800" dirty="0" err="1"/>
              <a:t>nec</a:t>
            </a:r>
            <a:r>
              <a:rPr lang="de-DE" sz="2800" dirty="0"/>
              <a:t>, </a:t>
            </a:r>
            <a:r>
              <a:rPr lang="de-DE" sz="2800" dirty="0" err="1"/>
              <a:t>vulputate</a:t>
            </a:r>
            <a:r>
              <a:rPr lang="de-DE" sz="2800" dirty="0"/>
              <a:t> </a:t>
            </a:r>
            <a:r>
              <a:rPr lang="de-DE" sz="2800" dirty="0" err="1"/>
              <a:t>eget</a:t>
            </a:r>
            <a:r>
              <a:rPr lang="de-DE" sz="2800" dirty="0"/>
              <a:t>, </a:t>
            </a:r>
            <a:r>
              <a:rPr lang="de-DE" sz="2800" dirty="0" err="1"/>
              <a:t>arcu</a:t>
            </a:r>
            <a:r>
              <a:rPr lang="de-DE" sz="2800" dirty="0"/>
              <a:t>. In </a:t>
            </a:r>
            <a:r>
              <a:rPr lang="de-DE" sz="2800" dirty="0" err="1"/>
              <a:t>enim</a:t>
            </a:r>
            <a:r>
              <a:rPr lang="de-DE" sz="2800" dirty="0"/>
              <a:t> </a:t>
            </a:r>
            <a:r>
              <a:rPr lang="de-DE" sz="2800" dirty="0" err="1"/>
              <a:t>justo</a:t>
            </a:r>
            <a:r>
              <a:rPr lang="de-DE" sz="2800" dirty="0"/>
              <a:t>, </a:t>
            </a:r>
            <a:r>
              <a:rPr lang="de-DE" sz="2800" dirty="0" err="1"/>
              <a:t>rhoncus</a:t>
            </a:r>
            <a:r>
              <a:rPr lang="de-DE" sz="2800" dirty="0"/>
              <a:t> </a:t>
            </a:r>
            <a:r>
              <a:rPr lang="de-DE" sz="2800" dirty="0" err="1"/>
              <a:t>ut</a:t>
            </a:r>
            <a:r>
              <a:rPr lang="de-DE" sz="2800" dirty="0"/>
              <a:t>, </a:t>
            </a:r>
            <a:r>
              <a:rPr lang="de-DE" sz="2800" dirty="0" err="1"/>
              <a:t>imperdiet</a:t>
            </a:r>
            <a:r>
              <a:rPr lang="de-DE" sz="2800" dirty="0"/>
              <a:t> a, </a:t>
            </a:r>
            <a:r>
              <a:rPr lang="de-DE" sz="2800" dirty="0" err="1"/>
              <a:t>venenatis</a:t>
            </a:r>
            <a:r>
              <a:rPr lang="de-DE" sz="2800" dirty="0"/>
              <a:t> </a:t>
            </a:r>
            <a:r>
              <a:rPr lang="de-DE" sz="2800" dirty="0" err="1"/>
              <a:t>vitae</a:t>
            </a:r>
            <a:r>
              <a:rPr lang="de-DE" sz="2800" dirty="0"/>
              <a:t>, </a:t>
            </a:r>
            <a:r>
              <a:rPr lang="de-DE" sz="2800" dirty="0" err="1"/>
              <a:t>justo</a:t>
            </a:r>
            <a:r>
              <a:rPr lang="de-DE" sz="2800" dirty="0"/>
              <a:t>. </a:t>
            </a:r>
            <a:r>
              <a:rPr lang="de-DE" sz="2800" dirty="0" err="1"/>
              <a:t>Nullam</a:t>
            </a:r>
            <a:r>
              <a:rPr lang="de-DE" sz="2800" dirty="0"/>
              <a:t> </a:t>
            </a:r>
            <a:r>
              <a:rPr lang="de-DE" sz="2800" dirty="0" err="1"/>
              <a:t>dictum</a:t>
            </a:r>
            <a:r>
              <a:rPr lang="de-DE" sz="2800" dirty="0"/>
              <a:t> </a:t>
            </a:r>
            <a:r>
              <a:rPr lang="de-DE" sz="2800" dirty="0" err="1"/>
              <a:t>felis</a:t>
            </a:r>
            <a:r>
              <a:rPr lang="de-DE" sz="2800" dirty="0"/>
              <a:t> </a:t>
            </a:r>
            <a:r>
              <a:rPr lang="de-DE" sz="2800" dirty="0" err="1"/>
              <a:t>eu</a:t>
            </a:r>
            <a:r>
              <a:rPr lang="de-DE" sz="2800" dirty="0"/>
              <a:t> </a:t>
            </a:r>
            <a:r>
              <a:rPr lang="de-DE" sz="2800" dirty="0" err="1"/>
              <a:t>pede</a:t>
            </a:r>
            <a:r>
              <a:rPr lang="de-DE" sz="2800" dirty="0"/>
              <a:t> </a:t>
            </a:r>
            <a:r>
              <a:rPr lang="de-DE" sz="2800" dirty="0" err="1"/>
              <a:t>mollis</a:t>
            </a:r>
            <a:r>
              <a:rPr lang="de-DE" sz="2800" dirty="0"/>
              <a:t> </a:t>
            </a:r>
            <a:r>
              <a:rPr lang="de-DE" sz="2800" dirty="0" err="1"/>
              <a:t>pretium</a:t>
            </a:r>
            <a:r>
              <a:rPr lang="de-DE" sz="2800" dirty="0"/>
              <a:t>. Integer </a:t>
            </a:r>
            <a:r>
              <a:rPr lang="de-DE" sz="2800" dirty="0" err="1"/>
              <a:t>tincidunt</a:t>
            </a:r>
            <a:r>
              <a:rPr lang="de-DE" sz="2800" dirty="0"/>
              <a:t>. </a:t>
            </a:r>
            <a:r>
              <a:rPr lang="de-DE" sz="2800" dirty="0" err="1"/>
              <a:t>Cras</a:t>
            </a:r>
            <a:r>
              <a:rPr lang="de-DE" sz="2800" dirty="0"/>
              <a:t> </a:t>
            </a:r>
            <a:r>
              <a:rPr lang="de-DE" sz="2800" dirty="0" err="1"/>
              <a:t>dapibus</a:t>
            </a:r>
            <a:r>
              <a:rPr lang="de-DE" sz="2800" dirty="0"/>
              <a:t>. </a:t>
            </a:r>
            <a:r>
              <a:rPr lang="de-DE" sz="2800" dirty="0" err="1"/>
              <a:t>Vivamus</a:t>
            </a:r>
            <a:r>
              <a:rPr lang="de-DE" sz="2800" dirty="0"/>
              <a:t> </a:t>
            </a:r>
            <a:r>
              <a:rPr lang="de-DE" sz="2800" dirty="0" err="1"/>
              <a:t>elementum</a:t>
            </a:r>
            <a:r>
              <a:rPr lang="de-DE" sz="2800" dirty="0"/>
              <a:t> </a:t>
            </a:r>
            <a:r>
              <a:rPr lang="de-DE" sz="2800" dirty="0" err="1"/>
              <a:t>semper</a:t>
            </a:r>
            <a:r>
              <a:rPr lang="de-DE" sz="2800" dirty="0"/>
              <a:t> </a:t>
            </a:r>
            <a:r>
              <a:rPr lang="de-DE" sz="2800" dirty="0" err="1"/>
              <a:t>nisi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vulputate</a:t>
            </a:r>
            <a:r>
              <a:rPr lang="de-DE" sz="2800" dirty="0"/>
              <a:t> </a:t>
            </a:r>
            <a:r>
              <a:rPr lang="de-DE" sz="2800" dirty="0" err="1"/>
              <a:t>eleifend</a:t>
            </a:r>
            <a:r>
              <a:rPr lang="de-DE" sz="2800" dirty="0"/>
              <a:t> </a:t>
            </a:r>
            <a:r>
              <a:rPr lang="de-DE" sz="2800" dirty="0" err="1"/>
              <a:t>tellus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leo</a:t>
            </a:r>
            <a:r>
              <a:rPr lang="de-DE" sz="2800" dirty="0"/>
              <a:t> </a:t>
            </a:r>
            <a:r>
              <a:rPr lang="de-DE" sz="2800" dirty="0" err="1"/>
              <a:t>ligula</a:t>
            </a:r>
            <a:r>
              <a:rPr lang="de-DE" sz="2800" dirty="0"/>
              <a:t>, </a:t>
            </a:r>
            <a:r>
              <a:rPr lang="de-DE" sz="2800" dirty="0" err="1"/>
              <a:t>porttitor</a:t>
            </a:r>
            <a:r>
              <a:rPr lang="de-DE" sz="2800" dirty="0"/>
              <a:t> </a:t>
            </a:r>
            <a:r>
              <a:rPr lang="de-DE" sz="2800" dirty="0" err="1"/>
              <a:t>eu</a:t>
            </a:r>
            <a:r>
              <a:rPr lang="de-DE" sz="2800" dirty="0"/>
              <a:t>, </a:t>
            </a:r>
            <a:r>
              <a:rPr lang="de-DE" sz="2800" dirty="0" err="1"/>
              <a:t>consequat</a:t>
            </a:r>
            <a:r>
              <a:rPr lang="de-DE" sz="2800" dirty="0"/>
              <a:t> </a:t>
            </a:r>
            <a:r>
              <a:rPr lang="de-DE" sz="2800" dirty="0" err="1"/>
              <a:t>vitae</a:t>
            </a:r>
            <a:r>
              <a:rPr lang="de-DE" sz="2800" dirty="0"/>
              <a:t>, </a:t>
            </a:r>
            <a:r>
              <a:rPr lang="de-DE" sz="2800" dirty="0" err="1"/>
              <a:t>eleifend</a:t>
            </a:r>
            <a:r>
              <a:rPr lang="de-DE" sz="2800" dirty="0"/>
              <a:t> </a:t>
            </a:r>
            <a:r>
              <a:rPr lang="de-DE" sz="2800" dirty="0" err="1"/>
              <a:t>ac</a:t>
            </a:r>
            <a:r>
              <a:rPr lang="de-DE" sz="2800" dirty="0"/>
              <a:t>, </a:t>
            </a:r>
            <a:r>
              <a:rPr lang="de-DE" sz="2800" dirty="0" err="1"/>
              <a:t>enim</a:t>
            </a:r>
            <a:r>
              <a:rPr lang="de-DE" sz="2800" dirty="0"/>
              <a:t>. </a:t>
            </a:r>
            <a:r>
              <a:rPr lang="de-DE" sz="2800" dirty="0" err="1"/>
              <a:t>Aliquam</a:t>
            </a:r>
            <a:r>
              <a:rPr lang="de-DE" sz="2800" dirty="0"/>
              <a:t> </a:t>
            </a:r>
            <a:r>
              <a:rPr lang="de-DE" sz="2800" dirty="0" err="1"/>
              <a:t>lorem</a:t>
            </a:r>
            <a:r>
              <a:rPr lang="de-DE" sz="2800" dirty="0"/>
              <a:t> ante, </a:t>
            </a:r>
            <a:r>
              <a:rPr lang="de-DE" sz="2800" dirty="0" err="1"/>
              <a:t>dapibus</a:t>
            </a:r>
            <a:r>
              <a:rPr lang="de-DE" sz="2800" dirty="0"/>
              <a:t> in, </a:t>
            </a:r>
            <a:r>
              <a:rPr lang="de-DE" sz="2800" dirty="0" err="1"/>
              <a:t>viverra</a:t>
            </a:r>
            <a:r>
              <a:rPr lang="de-DE" sz="2800" dirty="0"/>
              <a:t> </a:t>
            </a:r>
            <a:r>
              <a:rPr lang="de-DE" sz="2800" dirty="0" err="1"/>
              <a:t>quis</a:t>
            </a:r>
            <a:r>
              <a:rPr lang="de-DE" sz="2800" dirty="0"/>
              <a:t>, </a:t>
            </a:r>
            <a:r>
              <a:rPr lang="de-DE" sz="2800" dirty="0" err="1"/>
              <a:t>feugiat</a:t>
            </a:r>
            <a:r>
              <a:rPr lang="de-DE" sz="2800" dirty="0"/>
              <a:t> a, </a:t>
            </a:r>
            <a:r>
              <a:rPr lang="de-DE" sz="2800" dirty="0" err="1"/>
              <a:t>tellus</a:t>
            </a:r>
            <a:r>
              <a:rPr lang="de-DE" sz="2800" dirty="0"/>
              <a:t>. </a:t>
            </a:r>
            <a:r>
              <a:rPr lang="de-DE" sz="2800" dirty="0" err="1"/>
              <a:t>Phasellus</a:t>
            </a:r>
            <a:r>
              <a:rPr lang="de-DE" sz="2800" dirty="0"/>
              <a:t> </a:t>
            </a:r>
            <a:r>
              <a:rPr lang="de-DE" sz="2800" dirty="0" err="1"/>
              <a:t>viverra</a:t>
            </a:r>
            <a:r>
              <a:rPr lang="de-DE" sz="2800" dirty="0"/>
              <a:t> </a:t>
            </a:r>
            <a:r>
              <a:rPr lang="de-DE" sz="2800" dirty="0" err="1"/>
              <a:t>nulla</a:t>
            </a:r>
            <a:r>
              <a:rPr lang="de-DE" sz="2800" dirty="0"/>
              <a:t> </a:t>
            </a:r>
            <a:r>
              <a:rPr lang="de-DE" sz="2800" dirty="0" err="1"/>
              <a:t>ut</a:t>
            </a:r>
            <a:r>
              <a:rPr lang="de-DE" sz="2800" dirty="0"/>
              <a:t> </a:t>
            </a:r>
            <a:r>
              <a:rPr lang="de-DE" sz="2800" dirty="0" err="1"/>
              <a:t>metus</a:t>
            </a:r>
            <a:r>
              <a:rPr lang="de-DE" sz="2800" dirty="0"/>
              <a:t> </a:t>
            </a:r>
            <a:r>
              <a:rPr lang="de-DE" sz="2800" dirty="0" err="1"/>
              <a:t>varius</a:t>
            </a:r>
            <a:r>
              <a:rPr lang="de-DE" sz="2800" dirty="0"/>
              <a:t> </a:t>
            </a:r>
            <a:r>
              <a:rPr lang="de-DE" sz="2800" dirty="0" err="1"/>
              <a:t>laoreet</a:t>
            </a:r>
            <a:r>
              <a:rPr lang="de-DE" sz="2800" dirty="0"/>
              <a:t>. </a:t>
            </a:r>
            <a:r>
              <a:rPr lang="de-DE" sz="2800" dirty="0" err="1"/>
              <a:t>Quisque</a:t>
            </a:r>
            <a:r>
              <a:rPr lang="de-DE" sz="2800" dirty="0"/>
              <a:t> </a:t>
            </a:r>
            <a:r>
              <a:rPr lang="de-DE" sz="2800" dirty="0" err="1"/>
              <a:t>rutrum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imperdiet</a:t>
            </a:r>
            <a:r>
              <a:rPr lang="de-DE" sz="2800" dirty="0"/>
              <a:t>. </a:t>
            </a:r>
            <a:r>
              <a:rPr lang="de-DE" sz="2800" dirty="0" err="1"/>
              <a:t>Etiam</a:t>
            </a:r>
            <a:r>
              <a:rPr lang="de-DE" sz="2800" dirty="0"/>
              <a:t> </a:t>
            </a:r>
            <a:r>
              <a:rPr lang="de-DE" sz="2800" dirty="0" err="1"/>
              <a:t>ultricies</a:t>
            </a:r>
            <a:r>
              <a:rPr lang="de-DE" sz="2800" dirty="0"/>
              <a:t> </a:t>
            </a:r>
            <a:r>
              <a:rPr lang="de-DE" sz="2800" dirty="0" err="1"/>
              <a:t>nisi</a:t>
            </a:r>
            <a:r>
              <a:rPr lang="de-DE" sz="2800" dirty="0"/>
              <a:t> </a:t>
            </a:r>
            <a:r>
              <a:rPr lang="de-DE" sz="2800" dirty="0" err="1"/>
              <a:t>vel</a:t>
            </a:r>
            <a:r>
              <a:rPr lang="de-DE" sz="2800" dirty="0"/>
              <a:t> </a:t>
            </a:r>
            <a:r>
              <a:rPr lang="de-DE" sz="2800" dirty="0" err="1"/>
              <a:t>augue</a:t>
            </a:r>
            <a:r>
              <a:rPr lang="de-DE" sz="2800" dirty="0"/>
              <a:t>. </a:t>
            </a:r>
            <a:r>
              <a:rPr lang="de-DE" sz="2800" dirty="0" err="1"/>
              <a:t>Curabitur</a:t>
            </a:r>
            <a:r>
              <a:rPr lang="de-DE" sz="2800" dirty="0"/>
              <a:t> </a:t>
            </a:r>
            <a:r>
              <a:rPr lang="de-DE" sz="2800" dirty="0" err="1"/>
              <a:t>ullamcorper</a:t>
            </a:r>
            <a:r>
              <a:rPr lang="de-DE" sz="2800" dirty="0"/>
              <a:t> </a:t>
            </a:r>
            <a:r>
              <a:rPr lang="de-DE" sz="2800" dirty="0" err="1"/>
              <a:t>ultricies</a:t>
            </a:r>
            <a:r>
              <a:rPr lang="de-DE" sz="2800" dirty="0"/>
              <a:t> </a:t>
            </a:r>
            <a:r>
              <a:rPr lang="de-DE" sz="2800" dirty="0" err="1"/>
              <a:t>nisi</a:t>
            </a:r>
            <a:r>
              <a:rPr lang="de-DE" sz="2800" dirty="0"/>
              <a:t>. Nam </a:t>
            </a:r>
            <a:r>
              <a:rPr lang="de-DE" sz="2800" dirty="0" err="1"/>
              <a:t>eget</a:t>
            </a:r>
            <a:r>
              <a:rPr lang="de-DE" sz="2800" dirty="0"/>
              <a:t> </a:t>
            </a:r>
            <a:r>
              <a:rPr lang="de-DE" sz="2800" dirty="0" err="1"/>
              <a:t>dui</a:t>
            </a:r>
            <a:r>
              <a:rPr lang="de-DE" sz="2800" dirty="0"/>
              <a:t>. </a:t>
            </a:r>
            <a:r>
              <a:rPr lang="de-DE" sz="2800" dirty="0" err="1"/>
              <a:t>Etiam</a:t>
            </a:r>
            <a:r>
              <a:rPr lang="de-DE" sz="2800" dirty="0"/>
              <a:t> </a:t>
            </a:r>
            <a:r>
              <a:rPr lang="de-DE" sz="2800" dirty="0" err="1"/>
              <a:t>rhoncus</a:t>
            </a:r>
            <a:r>
              <a:rPr lang="de-DE" sz="2800" dirty="0"/>
              <a:t>. Maecenas </a:t>
            </a:r>
            <a:r>
              <a:rPr lang="de-DE" sz="2800" dirty="0" err="1"/>
              <a:t>tempus</a:t>
            </a:r>
            <a:r>
              <a:rPr lang="de-DE" sz="2800" dirty="0"/>
              <a:t>, </a:t>
            </a:r>
            <a:r>
              <a:rPr lang="de-DE" sz="2800" dirty="0" err="1"/>
              <a:t>tellus</a:t>
            </a:r>
            <a:r>
              <a:rPr lang="de-DE" sz="2800" dirty="0"/>
              <a:t> </a:t>
            </a:r>
            <a:r>
              <a:rPr lang="de-DE" sz="2800" dirty="0" err="1"/>
              <a:t>eget</a:t>
            </a:r>
            <a:r>
              <a:rPr lang="de-DE" sz="2800" dirty="0"/>
              <a:t> </a:t>
            </a:r>
            <a:r>
              <a:rPr lang="de-DE" sz="2800" dirty="0" err="1"/>
              <a:t>condimentum</a:t>
            </a:r>
            <a:r>
              <a:rPr lang="de-DE" sz="2800" dirty="0"/>
              <a:t> </a:t>
            </a:r>
            <a:r>
              <a:rPr lang="de-DE" sz="2800" dirty="0" err="1"/>
              <a:t>rhoncus</a:t>
            </a:r>
            <a:r>
              <a:rPr lang="de-DE" sz="2800" dirty="0"/>
              <a:t>, </a:t>
            </a:r>
            <a:r>
              <a:rPr lang="de-DE" sz="2800" dirty="0" err="1"/>
              <a:t>sem</a:t>
            </a:r>
            <a:r>
              <a:rPr lang="de-DE" sz="2800" dirty="0"/>
              <a:t> </a:t>
            </a:r>
            <a:r>
              <a:rPr lang="de-DE" sz="2800" dirty="0" err="1"/>
              <a:t>quam</a:t>
            </a:r>
            <a:r>
              <a:rPr lang="de-DE" sz="2800" dirty="0"/>
              <a:t> </a:t>
            </a:r>
            <a:r>
              <a:rPr lang="de-DE" sz="2800" dirty="0" err="1"/>
              <a:t>semper</a:t>
            </a:r>
            <a:r>
              <a:rPr lang="de-DE" sz="2800" dirty="0"/>
              <a:t> </a:t>
            </a:r>
            <a:r>
              <a:rPr lang="de-DE" sz="2800" dirty="0" err="1"/>
              <a:t>libero</a:t>
            </a:r>
            <a:r>
              <a:rPr lang="de-DE" sz="2800" dirty="0"/>
              <a:t>, </a:t>
            </a:r>
            <a:r>
              <a:rPr lang="de-DE" sz="2800" dirty="0" err="1"/>
              <a:t>sit</a:t>
            </a:r>
            <a:r>
              <a:rPr lang="de-DE" sz="2800" dirty="0"/>
              <a:t> </a:t>
            </a:r>
            <a:r>
              <a:rPr lang="de-DE" sz="2800" dirty="0" err="1"/>
              <a:t>amet</a:t>
            </a:r>
            <a:r>
              <a:rPr lang="de-DE" sz="2800" dirty="0"/>
              <a:t> </a:t>
            </a:r>
            <a:r>
              <a:rPr lang="de-DE" sz="2800" dirty="0" err="1"/>
              <a:t>adipiscing</a:t>
            </a:r>
            <a:r>
              <a:rPr lang="de-DE" sz="2800" dirty="0"/>
              <a:t> </a:t>
            </a:r>
            <a:r>
              <a:rPr lang="de-DE" sz="2800" dirty="0" err="1"/>
              <a:t>sem</a:t>
            </a:r>
            <a:r>
              <a:rPr lang="de-DE" sz="2800" dirty="0"/>
              <a:t> </a:t>
            </a:r>
            <a:r>
              <a:rPr lang="de-DE" sz="2800" dirty="0" err="1"/>
              <a:t>neque</a:t>
            </a:r>
            <a:r>
              <a:rPr lang="de-DE" sz="2800" dirty="0"/>
              <a:t> </a:t>
            </a:r>
            <a:r>
              <a:rPr lang="de-DE" sz="2800" dirty="0" err="1"/>
              <a:t>sed</a:t>
            </a:r>
            <a:r>
              <a:rPr lang="de-DE" sz="2800" dirty="0"/>
              <a:t> </a:t>
            </a:r>
            <a:r>
              <a:rPr lang="de-DE" sz="2800" dirty="0" err="1"/>
              <a:t>ipsum</a:t>
            </a:r>
            <a:r>
              <a:rPr lang="de-DE" sz="2800" dirty="0"/>
              <a:t>.</a:t>
            </a:r>
          </a:p>
        </p:txBody>
      </p:sp>
      <p:sp>
        <p:nvSpPr>
          <p:cNvPr id="27" name="Inhaltsplatzhalter 12">
            <a:extLst>
              <a:ext uri="{FF2B5EF4-FFF2-40B4-BE49-F238E27FC236}">
                <a16:creationId xmlns:a16="http://schemas.microsoft.com/office/drawing/2014/main" id="{42676C72-FD75-3C44-903F-DF320348EE76}"/>
              </a:ext>
            </a:extLst>
          </p:cNvPr>
          <p:cNvSpPr txBox="1">
            <a:spLocks/>
          </p:cNvSpPr>
          <p:nvPr/>
        </p:nvSpPr>
        <p:spPr>
          <a:xfrm>
            <a:off x="22616171" y="881982"/>
            <a:ext cx="6879889" cy="2162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/>
            </a:lvl1pPr>
          </a:lstStyle>
          <a:p>
            <a:pPr marL="804341" marR="0" lvl="0" indent="-804341" algn="ctr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LOGO</a:t>
            </a:r>
          </a:p>
        </p:txBody>
      </p:sp>
      <p:sp>
        <p:nvSpPr>
          <p:cNvPr id="19" name="Inhaltsplatzhalter 12">
            <a:extLst>
              <a:ext uri="{FF2B5EF4-FFF2-40B4-BE49-F238E27FC236}">
                <a16:creationId xmlns:a16="http://schemas.microsoft.com/office/drawing/2014/main" id="{BA50468D-2C6B-0A4C-B414-7B96EEF5ACD6}"/>
              </a:ext>
            </a:extLst>
          </p:cNvPr>
          <p:cNvSpPr txBox="1">
            <a:spLocks/>
          </p:cNvSpPr>
          <p:nvPr/>
        </p:nvSpPr>
        <p:spPr>
          <a:xfrm>
            <a:off x="-69049" y="15359211"/>
            <a:ext cx="30355938" cy="230389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/>
            </a:lvl1pPr>
          </a:lstStyle>
          <a:p>
            <a:pPr marL="804341" marR="0" lvl="0" indent="-804341" algn="l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7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00BEA99-03C1-7541-A753-99CFC8837C50}"/>
              </a:ext>
            </a:extLst>
          </p:cNvPr>
          <p:cNvSpPr txBox="1"/>
          <p:nvPr/>
        </p:nvSpPr>
        <p:spPr>
          <a:xfrm>
            <a:off x="697951" y="39234791"/>
            <a:ext cx="9057144" cy="264687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1792288"/>
            <a:r>
              <a:rPr lang="de-DE" sz="5400" b="1" dirty="0"/>
              <a:t>Kontakt</a:t>
            </a:r>
            <a:br>
              <a:rPr lang="de-DE" sz="6000" b="1" dirty="0"/>
            </a:br>
            <a:r>
              <a:rPr lang="de-DE" sz="2800" dirty="0"/>
              <a:t>Musterfirma</a:t>
            </a:r>
          </a:p>
          <a:p>
            <a:pPr defTabSz="1792288"/>
            <a:r>
              <a:rPr lang="de-DE" sz="2800" dirty="0"/>
              <a:t>Musterstraße 123, 54321 Musterhausen</a:t>
            </a:r>
          </a:p>
          <a:p>
            <a:pPr defTabSz="1792288"/>
            <a:r>
              <a:rPr lang="de-DE" sz="2800" dirty="0"/>
              <a:t>Tel.:     +49 (0) 123 – 45678 – 9</a:t>
            </a:r>
          </a:p>
          <a:p>
            <a:pPr defTabSz="1792288"/>
            <a:r>
              <a:rPr lang="de-DE" sz="2800" dirty="0"/>
              <a:t>E-Mail:  </a:t>
            </a:r>
            <a:r>
              <a:rPr lang="de-DE" sz="2800" dirty="0" err="1"/>
              <a:t>info@musterfirma.de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Inhaltsplatzhalter 12">
            <a:extLst>
              <a:ext uri="{FF2B5EF4-FFF2-40B4-BE49-F238E27FC236}">
                <a16:creationId xmlns:a16="http://schemas.microsoft.com/office/drawing/2014/main" id="{118EF73E-AB1F-5F41-A96C-2B9137A585F1}"/>
              </a:ext>
            </a:extLst>
          </p:cNvPr>
          <p:cNvSpPr txBox="1">
            <a:spLocks/>
          </p:cNvSpPr>
          <p:nvPr/>
        </p:nvSpPr>
        <p:spPr>
          <a:xfrm>
            <a:off x="26847174" y="39118230"/>
            <a:ext cx="2880000" cy="28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/>
            </a:lvl1pPr>
          </a:lstStyle>
          <a:p>
            <a:pPr marL="804341" marR="0" lvl="0" indent="-804341" algn="ctr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QR-Code</a:t>
            </a:r>
          </a:p>
        </p:txBody>
      </p:sp>
    </p:spTree>
    <p:extLst>
      <p:ext uri="{BB962C8B-B14F-4D97-AF65-F5344CB8AC3E}">
        <p14:creationId xmlns:p14="http://schemas.microsoft.com/office/powerpoint/2010/main" val="3005809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Inhaltsplatzhalter 12">
            <a:extLst>
              <a:ext uri="{FF2B5EF4-FFF2-40B4-BE49-F238E27FC236}">
                <a16:creationId xmlns:a16="http://schemas.microsoft.com/office/drawing/2014/main" id="{68C79041-1292-0848-8B37-71B64FC46D6C}"/>
              </a:ext>
            </a:extLst>
          </p:cNvPr>
          <p:cNvSpPr txBox="1">
            <a:spLocks/>
          </p:cNvSpPr>
          <p:nvPr/>
        </p:nvSpPr>
        <p:spPr>
          <a:xfrm>
            <a:off x="-69049" y="3834310"/>
            <a:ext cx="30355938" cy="4215103"/>
          </a:xfrm>
          <a:prstGeom prst="rect">
            <a:avLst/>
          </a:prstGeom>
          <a:solidFill>
            <a:srgbClr val="CDD4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/>
            </a:lvl1pPr>
          </a:lstStyle>
          <a:p>
            <a:pPr marL="804341" marR="0" lvl="0" indent="-804341" algn="l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7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0" name="Textfeld 339"/>
          <p:cNvSpPr txBox="1"/>
          <p:nvPr/>
        </p:nvSpPr>
        <p:spPr>
          <a:xfrm>
            <a:off x="749016" y="4202924"/>
            <a:ext cx="280111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0" b="1" dirty="0">
                <a:solidFill>
                  <a:schemeClr val="bg1"/>
                </a:solidFill>
              </a:rPr>
              <a:t>Titel</a:t>
            </a:r>
          </a:p>
          <a:p>
            <a:r>
              <a:rPr lang="de-DE" sz="11000" dirty="0" err="1">
                <a:solidFill>
                  <a:schemeClr val="bg1"/>
                </a:solidFill>
              </a:rPr>
              <a:t>Subtitel</a:t>
            </a:r>
            <a:r>
              <a:rPr lang="de-DE" sz="11000" dirty="0">
                <a:solidFill>
                  <a:schemeClr val="bg1"/>
                </a:solidFill>
              </a:rPr>
              <a:t> bzw. Titel 2-zeilig</a:t>
            </a:r>
            <a:endParaRPr lang="en-US" sz="11000" dirty="0">
              <a:solidFill>
                <a:schemeClr val="bg1"/>
              </a:solidFill>
            </a:endParaRPr>
          </a:p>
        </p:txBody>
      </p:sp>
      <p:sp>
        <p:nvSpPr>
          <p:cNvPr id="136" name="Inhaltsplatzhalter 12">
            <a:extLst>
              <a:ext uri="{FF2B5EF4-FFF2-40B4-BE49-F238E27FC236}">
                <a16:creationId xmlns:a16="http://schemas.microsoft.com/office/drawing/2014/main" id="{F24D1DDD-ABDA-8E44-A2C7-FCB33A447B54}"/>
              </a:ext>
            </a:extLst>
          </p:cNvPr>
          <p:cNvSpPr txBox="1">
            <a:spLocks/>
          </p:cNvSpPr>
          <p:nvPr/>
        </p:nvSpPr>
        <p:spPr>
          <a:xfrm>
            <a:off x="-69049" y="15359211"/>
            <a:ext cx="30355938" cy="208612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/>
            </a:lvl1pPr>
          </a:lstStyle>
          <a:p>
            <a:pPr marL="804341" marR="0" lvl="0" indent="-804341" algn="l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7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7" name="Textfeld 136">
            <a:extLst>
              <a:ext uri="{FF2B5EF4-FFF2-40B4-BE49-F238E27FC236}">
                <a16:creationId xmlns:a16="http://schemas.microsoft.com/office/drawing/2014/main" id="{4D590F04-79DA-684E-B787-42B36B92C125}"/>
              </a:ext>
            </a:extLst>
          </p:cNvPr>
          <p:cNvSpPr txBox="1"/>
          <p:nvPr/>
        </p:nvSpPr>
        <p:spPr>
          <a:xfrm>
            <a:off x="697951" y="540000"/>
            <a:ext cx="29147985" cy="270843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11000" b="1" dirty="0">
                <a:solidFill>
                  <a:srgbClr val="CDD400"/>
                </a:solidFill>
              </a:rPr>
              <a:t>Stadt | Quartier</a:t>
            </a:r>
          </a:p>
          <a:p>
            <a:pPr defTabSz="1792288"/>
            <a:r>
              <a:rPr lang="de-DE" sz="6000" dirty="0"/>
              <a:t>Wohnungsunternehmen</a:t>
            </a:r>
          </a:p>
        </p:txBody>
      </p:sp>
      <p:sp>
        <p:nvSpPr>
          <p:cNvPr id="138" name="Textfeld 137">
            <a:extLst>
              <a:ext uri="{FF2B5EF4-FFF2-40B4-BE49-F238E27FC236}">
                <a16:creationId xmlns:a16="http://schemas.microsoft.com/office/drawing/2014/main" id="{F482F2C3-9E8F-4348-9188-E03CCF22B476}"/>
              </a:ext>
            </a:extLst>
          </p:cNvPr>
          <p:cNvSpPr txBox="1"/>
          <p:nvPr/>
        </p:nvSpPr>
        <p:spPr>
          <a:xfrm>
            <a:off x="749016" y="8470687"/>
            <a:ext cx="12600000" cy="65248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5400" b="1" dirty="0"/>
              <a:t>Kurzbeschreibung</a:t>
            </a:r>
            <a:br>
              <a:rPr lang="de-DE" sz="6000" b="1" dirty="0"/>
            </a:br>
            <a:r>
              <a:rPr lang="de-DE" sz="2800" dirty="0" err="1"/>
              <a:t>Lorem</a:t>
            </a:r>
            <a:r>
              <a:rPr lang="de-DE" sz="2800" dirty="0"/>
              <a:t> </a:t>
            </a:r>
            <a:r>
              <a:rPr lang="de-DE" sz="2800" dirty="0" err="1"/>
              <a:t>ipsum</a:t>
            </a:r>
            <a:r>
              <a:rPr lang="de-DE" sz="2800" dirty="0"/>
              <a:t> </a:t>
            </a:r>
            <a:r>
              <a:rPr lang="de-DE" sz="2800" dirty="0" err="1"/>
              <a:t>dolor</a:t>
            </a:r>
            <a:r>
              <a:rPr lang="de-DE" sz="2800" dirty="0"/>
              <a:t> </a:t>
            </a:r>
            <a:r>
              <a:rPr lang="de-DE" sz="2800" dirty="0" err="1"/>
              <a:t>sit</a:t>
            </a:r>
            <a:r>
              <a:rPr lang="de-DE" sz="2800" dirty="0"/>
              <a:t> </a:t>
            </a:r>
            <a:r>
              <a:rPr lang="de-DE" sz="2800" dirty="0" err="1"/>
              <a:t>amet</a:t>
            </a:r>
            <a:r>
              <a:rPr lang="de-DE" sz="2800" dirty="0"/>
              <a:t>, </a:t>
            </a:r>
            <a:r>
              <a:rPr lang="de-DE" sz="2800" dirty="0" err="1"/>
              <a:t>consectetuer</a:t>
            </a:r>
            <a:r>
              <a:rPr lang="de-DE" sz="2800" dirty="0"/>
              <a:t> </a:t>
            </a:r>
            <a:r>
              <a:rPr lang="de-DE" sz="2800" dirty="0" err="1"/>
              <a:t>adipiscing</a:t>
            </a:r>
            <a:r>
              <a:rPr lang="de-DE" sz="2800" dirty="0"/>
              <a:t> </a:t>
            </a:r>
            <a:r>
              <a:rPr lang="de-DE" sz="2800" dirty="0" err="1"/>
              <a:t>elit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commodo </a:t>
            </a:r>
            <a:r>
              <a:rPr lang="de-DE" sz="2800" dirty="0" err="1"/>
              <a:t>ligula</a:t>
            </a:r>
            <a:r>
              <a:rPr lang="de-DE" sz="2800" dirty="0"/>
              <a:t> </a:t>
            </a:r>
            <a:r>
              <a:rPr lang="de-DE" sz="2800" dirty="0" err="1"/>
              <a:t>eget</a:t>
            </a:r>
            <a:r>
              <a:rPr lang="de-DE" sz="2800" dirty="0"/>
              <a:t> </a:t>
            </a:r>
            <a:r>
              <a:rPr lang="de-DE" sz="2800" dirty="0" err="1"/>
              <a:t>dolor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massa</a:t>
            </a:r>
            <a:r>
              <a:rPr lang="de-DE" sz="2800" dirty="0"/>
              <a:t>. Cum </a:t>
            </a:r>
            <a:r>
              <a:rPr lang="de-DE" sz="2800" dirty="0" err="1"/>
              <a:t>sociis</a:t>
            </a:r>
            <a:r>
              <a:rPr lang="de-DE" sz="2800" dirty="0"/>
              <a:t> </a:t>
            </a:r>
            <a:r>
              <a:rPr lang="de-DE" sz="2800" dirty="0" err="1"/>
              <a:t>natoque</a:t>
            </a:r>
            <a:r>
              <a:rPr lang="de-DE" sz="2800" dirty="0"/>
              <a:t> </a:t>
            </a:r>
            <a:r>
              <a:rPr lang="de-DE" sz="2800" dirty="0" err="1"/>
              <a:t>penatibus</a:t>
            </a:r>
            <a:r>
              <a:rPr lang="de-DE" sz="2800" dirty="0"/>
              <a:t> et </a:t>
            </a:r>
            <a:r>
              <a:rPr lang="de-DE" sz="2800" dirty="0" err="1"/>
              <a:t>magnis</a:t>
            </a:r>
            <a:r>
              <a:rPr lang="de-DE" sz="2800" dirty="0"/>
              <a:t> </a:t>
            </a:r>
            <a:r>
              <a:rPr lang="de-DE" sz="2800" dirty="0" err="1"/>
              <a:t>dis</a:t>
            </a:r>
            <a:r>
              <a:rPr lang="de-DE" sz="2800" dirty="0"/>
              <a:t> </a:t>
            </a:r>
            <a:r>
              <a:rPr lang="de-DE" sz="2800" dirty="0" err="1"/>
              <a:t>parturient</a:t>
            </a:r>
            <a:r>
              <a:rPr lang="de-DE" sz="2800" dirty="0"/>
              <a:t> </a:t>
            </a:r>
            <a:r>
              <a:rPr lang="de-DE" sz="2800" dirty="0" err="1"/>
              <a:t>montes</a:t>
            </a:r>
            <a:r>
              <a:rPr lang="de-DE" sz="2800" dirty="0"/>
              <a:t>, </a:t>
            </a:r>
            <a:r>
              <a:rPr lang="de-DE" sz="2800" dirty="0" err="1"/>
              <a:t>nascetur</a:t>
            </a:r>
            <a:r>
              <a:rPr lang="de-DE" sz="2800" dirty="0"/>
              <a:t> </a:t>
            </a:r>
            <a:r>
              <a:rPr lang="de-DE" sz="2800" dirty="0" err="1"/>
              <a:t>ridiculus</a:t>
            </a:r>
            <a:r>
              <a:rPr lang="de-DE" sz="2800" dirty="0"/>
              <a:t> </a:t>
            </a:r>
            <a:r>
              <a:rPr lang="de-DE" sz="2800" dirty="0" err="1"/>
              <a:t>mus</a:t>
            </a:r>
            <a:r>
              <a:rPr lang="de-DE" sz="2800" dirty="0"/>
              <a:t>. </a:t>
            </a:r>
            <a:r>
              <a:rPr lang="de-DE" sz="2800" dirty="0" err="1"/>
              <a:t>Donec</a:t>
            </a:r>
            <a:r>
              <a:rPr lang="de-DE" sz="2800" dirty="0"/>
              <a:t> </a:t>
            </a:r>
            <a:r>
              <a:rPr lang="de-DE" sz="2800" dirty="0" err="1"/>
              <a:t>quam</a:t>
            </a:r>
            <a:r>
              <a:rPr lang="de-DE" sz="2800" dirty="0"/>
              <a:t> </a:t>
            </a:r>
            <a:r>
              <a:rPr lang="de-DE" sz="2800" dirty="0" err="1"/>
              <a:t>felis</a:t>
            </a:r>
            <a:r>
              <a:rPr lang="de-DE" sz="2800" dirty="0"/>
              <a:t>, </a:t>
            </a:r>
            <a:r>
              <a:rPr lang="de-DE" sz="2800" dirty="0" err="1"/>
              <a:t>ultricies</a:t>
            </a:r>
            <a:r>
              <a:rPr lang="de-DE" sz="2800" dirty="0"/>
              <a:t> </a:t>
            </a:r>
            <a:r>
              <a:rPr lang="de-DE" sz="2800" dirty="0" err="1"/>
              <a:t>nec</a:t>
            </a:r>
            <a:r>
              <a:rPr lang="de-DE" sz="2800" dirty="0"/>
              <a:t>, </a:t>
            </a:r>
            <a:r>
              <a:rPr lang="de-DE" sz="2800" dirty="0" err="1"/>
              <a:t>pellentesque</a:t>
            </a:r>
            <a:r>
              <a:rPr lang="de-DE" sz="2800" dirty="0"/>
              <a:t> </a:t>
            </a:r>
            <a:r>
              <a:rPr lang="de-DE" sz="2800" dirty="0" err="1"/>
              <a:t>eu</a:t>
            </a:r>
            <a:r>
              <a:rPr lang="de-DE" sz="2800" dirty="0"/>
              <a:t>, </a:t>
            </a:r>
            <a:r>
              <a:rPr lang="de-DE" sz="2800" dirty="0" err="1"/>
              <a:t>pretium</a:t>
            </a:r>
            <a:r>
              <a:rPr lang="de-DE" sz="2800" dirty="0"/>
              <a:t> </a:t>
            </a:r>
            <a:r>
              <a:rPr lang="de-DE" sz="2800" dirty="0" err="1"/>
              <a:t>quis</a:t>
            </a:r>
            <a:r>
              <a:rPr lang="de-DE" sz="2800" dirty="0"/>
              <a:t>, </a:t>
            </a:r>
            <a:r>
              <a:rPr lang="de-DE" sz="2800" dirty="0" err="1"/>
              <a:t>sem</a:t>
            </a:r>
            <a:r>
              <a:rPr lang="de-DE" sz="2800" dirty="0"/>
              <a:t>. </a:t>
            </a:r>
            <a:r>
              <a:rPr lang="de-DE" sz="2800" dirty="0" err="1"/>
              <a:t>Nulla</a:t>
            </a:r>
            <a:r>
              <a:rPr lang="de-DE" sz="2800" dirty="0"/>
              <a:t> </a:t>
            </a:r>
            <a:r>
              <a:rPr lang="de-DE" sz="2800" dirty="0" err="1"/>
              <a:t>consequat</a:t>
            </a:r>
            <a:r>
              <a:rPr lang="de-DE" sz="2800" dirty="0"/>
              <a:t> </a:t>
            </a:r>
            <a:r>
              <a:rPr lang="de-DE" sz="2800" dirty="0" err="1"/>
              <a:t>massa</a:t>
            </a:r>
            <a:r>
              <a:rPr lang="de-DE" sz="2800" dirty="0"/>
              <a:t> </a:t>
            </a:r>
            <a:r>
              <a:rPr lang="de-DE" sz="2800" dirty="0" err="1"/>
              <a:t>quis</a:t>
            </a:r>
            <a:r>
              <a:rPr lang="de-DE" sz="2800" dirty="0"/>
              <a:t> </a:t>
            </a:r>
            <a:r>
              <a:rPr lang="de-DE" sz="2800" dirty="0" err="1"/>
              <a:t>enim</a:t>
            </a:r>
            <a:r>
              <a:rPr lang="de-DE" sz="2800" dirty="0"/>
              <a:t>. </a:t>
            </a:r>
            <a:r>
              <a:rPr lang="de-DE" sz="2800" dirty="0" err="1"/>
              <a:t>Donec</a:t>
            </a:r>
            <a:r>
              <a:rPr lang="de-DE" sz="2800" dirty="0"/>
              <a:t> </a:t>
            </a:r>
            <a:r>
              <a:rPr lang="de-DE" sz="2800" dirty="0" err="1"/>
              <a:t>pede</a:t>
            </a:r>
            <a:r>
              <a:rPr lang="de-DE" sz="2800" dirty="0"/>
              <a:t> </a:t>
            </a:r>
            <a:r>
              <a:rPr lang="de-DE" sz="2800" dirty="0" err="1"/>
              <a:t>justo</a:t>
            </a:r>
            <a:r>
              <a:rPr lang="de-DE" sz="2800" dirty="0"/>
              <a:t>, </a:t>
            </a:r>
            <a:r>
              <a:rPr lang="de-DE" sz="2800" dirty="0" err="1"/>
              <a:t>fringilla</a:t>
            </a:r>
            <a:r>
              <a:rPr lang="de-DE" sz="2800" dirty="0"/>
              <a:t> </a:t>
            </a:r>
            <a:r>
              <a:rPr lang="de-DE" sz="2800" dirty="0" err="1"/>
              <a:t>vel</a:t>
            </a:r>
            <a:r>
              <a:rPr lang="de-DE" sz="2800" dirty="0"/>
              <a:t>, </a:t>
            </a:r>
            <a:r>
              <a:rPr lang="de-DE" sz="2800" dirty="0" err="1"/>
              <a:t>aliquet</a:t>
            </a:r>
            <a:r>
              <a:rPr lang="de-DE" sz="2800" dirty="0"/>
              <a:t> </a:t>
            </a:r>
            <a:r>
              <a:rPr lang="de-DE" sz="2800" dirty="0" err="1"/>
              <a:t>nec</a:t>
            </a:r>
            <a:r>
              <a:rPr lang="de-DE" sz="2800" dirty="0"/>
              <a:t>, </a:t>
            </a:r>
            <a:r>
              <a:rPr lang="de-DE" sz="2800" dirty="0" err="1"/>
              <a:t>vulputate</a:t>
            </a:r>
            <a:r>
              <a:rPr lang="de-DE" sz="2800" dirty="0"/>
              <a:t> </a:t>
            </a:r>
            <a:r>
              <a:rPr lang="de-DE" sz="2800" dirty="0" err="1"/>
              <a:t>eget</a:t>
            </a:r>
            <a:r>
              <a:rPr lang="de-DE" sz="2800" dirty="0"/>
              <a:t>, </a:t>
            </a:r>
            <a:r>
              <a:rPr lang="de-DE" sz="2800" dirty="0" err="1"/>
              <a:t>arcu</a:t>
            </a:r>
            <a:r>
              <a:rPr lang="de-DE" sz="2800" dirty="0"/>
              <a:t>. In </a:t>
            </a:r>
            <a:r>
              <a:rPr lang="de-DE" sz="2800" dirty="0" err="1"/>
              <a:t>enim</a:t>
            </a:r>
            <a:r>
              <a:rPr lang="de-DE" sz="2800" dirty="0"/>
              <a:t> </a:t>
            </a:r>
            <a:r>
              <a:rPr lang="de-DE" sz="2800" dirty="0" err="1"/>
              <a:t>justo</a:t>
            </a:r>
            <a:r>
              <a:rPr lang="de-DE" sz="2800" dirty="0"/>
              <a:t>, </a:t>
            </a:r>
            <a:r>
              <a:rPr lang="de-DE" sz="2800" dirty="0" err="1"/>
              <a:t>rhoncus</a:t>
            </a:r>
            <a:r>
              <a:rPr lang="de-DE" sz="2800" dirty="0"/>
              <a:t> </a:t>
            </a:r>
            <a:r>
              <a:rPr lang="de-DE" sz="2800" dirty="0" err="1"/>
              <a:t>ut</a:t>
            </a:r>
            <a:r>
              <a:rPr lang="de-DE" sz="2800" dirty="0"/>
              <a:t>, </a:t>
            </a:r>
            <a:r>
              <a:rPr lang="de-DE" sz="2800" dirty="0" err="1"/>
              <a:t>imperdiet</a:t>
            </a:r>
            <a:r>
              <a:rPr lang="de-DE" sz="2800" dirty="0"/>
              <a:t> a, </a:t>
            </a:r>
            <a:r>
              <a:rPr lang="de-DE" sz="2800" dirty="0" err="1"/>
              <a:t>venenatis</a:t>
            </a:r>
            <a:r>
              <a:rPr lang="de-DE" sz="2800" dirty="0"/>
              <a:t> </a:t>
            </a:r>
            <a:r>
              <a:rPr lang="de-DE" sz="2800" dirty="0" err="1"/>
              <a:t>vitae</a:t>
            </a:r>
            <a:r>
              <a:rPr lang="de-DE" sz="2800" dirty="0"/>
              <a:t>, </a:t>
            </a:r>
            <a:r>
              <a:rPr lang="de-DE" sz="2800" dirty="0" err="1"/>
              <a:t>justo</a:t>
            </a:r>
            <a:r>
              <a:rPr lang="de-DE" sz="2800" dirty="0"/>
              <a:t>. </a:t>
            </a:r>
            <a:r>
              <a:rPr lang="de-DE" sz="2800" dirty="0" err="1"/>
              <a:t>Nullam</a:t>
            </a:r>
            <a:r>
              <a:rPr lang="de-DE" sz="2800" dirty="0"/>
              <a:t> </a:t>
            </a:r>
            <a:r>
              <a:rPr lang="de-DE" sz="2800" dirty="0" err="1"/>
              <a:t>dictum</a:t>
            </a:r>
            <a:r>
              <a:rPr lang="de-DE" sz="2800" dirty="0"/>
              <a:t> </a:t>
            </a:r>
            <a:r>
              <a:rPr lang="de-DE" sz="2800" dirty="0" err="1"/>
              <a:t>felis</a:t>
            </a:r>
            <a:r>
              <a:rPr lang="de-DE" sz="2800" dirty="0"/>
              <a:t> </a:t>
            </a:r>
            <a:r>
              <a:rPr lang="de-DE" sz="2800" dirty="0" err="1"/>
              <a:t>eu</a:t>
            </a:r>
            <a:r>
              <a:rPr lang="de-DE" sz="2800" dirty="0"/>
              <a:t> </a:t>
            </a:r>
            <a:r>
              <a:rPr lang="de-DE" sz="2800" dirty="0" err="1"/>
              <a:t>pede</a:t>
            </a:r>
            <a:r>
              <a:rPr lang="de-DE" sz="2800" dirty="0"/>
              <a:t> </a:t>
            </a:r>
            <a:r>
              <a:rPr lang="de-DE" sz="2800" dirty="0" err="1"/>
              <a:t>mollis</a:t>
            </a:r>
            <a:r>
              <a:rPr lang="de-DE" sz="2800" dirty="0"/>
              <a:t> </a:t>
            </a:r>
            <a:r>
              <a:rPr lang="de-DE" sz="2800" dirty="0" err="1"/>
              <a:t>pretium</a:t>
            </a:r>
            <a:r>
              <a:rPr lang="de-DE" sz="2800" dirty="0"/>
              <a:t>. Integer </a:t>
            </a:r>
            <a:r>
              <a:rPr lang="de-DE" sz="2800" dirty="0" err="1"/>
              <a:t>tincidunt</a:t>
            </a:r>
            <a:r>
              <a:rPr lang="de-DE" sz="2800" dirty="0"/>
              <a:t>. </a:t>
            </a:r>
            <a:r>
              <a:rPr lang="de-DE" sz="2800" dirty="0" err="1"/>
              <a:t>Cras</a:t>
            </a:r>
            <a:r>
              <a:rPr lang="de-DE" sz="2800" dirty="0"/>
              <a:t> </a:t>
            </a:r>
            <a:r>
              <a:rPr lang="de-DE" sz="2800" dirty="0" err="1"/>
              <a:t>dapibus</a:t>
            </a:r>
            <a:r>
              <a:rPr lang="de-DE" sz="2800" dirty="0"/>
              <a:t>. </a:t>
            </a:r>
            <a:r>
              <a:rPr lang="de-DE" sz="2800" dirty="0" err="1"/>
              <a:t>Vivamus</a:t>
            </a:r>
            <a:r>
              <a:rPr lang="de-DE" sz="2800" dirty="0"/>
              <a:t> </a:t>
            </a:r>
            <a:r>
              <a:rPr lang="de-DE" sz="2800" dirty="0" err="1"/>
              <a:t>elementum</a:t>
            </a:r>
            <a:r>
              <a:rPr lang="de-DE" sz="2800" dirty="0"/>
              <a:t> </a:t>
            </a:r>
            <a:r>
              <a:rPr lang="de-DE" sz="2800" dirty="0" err="1"/>
              <a:t>semper</a:t>
            </a:r>
            <a:r>
              <a:rPr lang="de-DE" sz="2800" dirty="0"/>
              <a:t> </a:t>
            </a:r>
            <a:r>
              <a:rPr lang="de-DE" sz="2800" dirty="0" err="1"/>
              <a:t>nisi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vulputate</a:t>
            </a:r>
            <a:r>
              <a:rPr lang="de-DE" sz="2800" dirty="0"/>
              <a:t> </a:t>
            </a:r>
            <a:r>
              <a:rPr lang="de-DE" sz="2800" dirty="0" err="1"/>
              <a:t>eleifend</a:t>
            </a:r>
            <a:r>
              <a:rPr lang="de-DE" sz="2800" dirty="0"/>
              <a:t> </a:t>
            </a:r>
            <a:r>
              <a:rPr lang="de-DE" sz="2800" dirty="0" err="1"/>
              <a:t>tellus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leo</a:t>
            </a:r>
            <a:r>
              <a:rPr lang="de-DE" sz="2800" dirty="0"/>
              <a:t> </a:t>
            </a:r>
            <a:r>
              <a:rPr lang="de-DE" sz="2800" dirty="0" err="1"/>
              <a:t>ligula</a:t>
            </a:r>
            <a:r>
              <a:rPr lang="de-DE" sz="2800" dirty="0"/>
              <a:t>, </a:t>
            </a:r>
            <a:r>
              <a:rPr lang="de-DE" sz="2800" dirty="0" err="1"/>
              <a:t>porttitor</a:t>
            </a:r>
            <a:r>
              <a:rPr lang="de-DE" sz="2800" dirty="0"/>
              <a:t> </a:t>
            </a:r>
            <a:r>
              <a:rPr lang="de-DE" sz="2800" dirty="0" err="1"/>
              <a:t>eu</a:t>
            </a:r>
            <a:r>
              <a:rPr lang="de-DE" sz="2800" dirty="0"/>
              <a:t>, </a:t>
            </a:r>
            <a:r>
              <a:rPr lang="de-DE" sz="2800" dirty="0" err="1"/>
              <a:t>consequat</a:t>
            </a:r>
            <a:r>
              <a:rPr lang="de-DE" sz="2800" dirty="0"/>
              <a:t> </a:t>
            </a:r>
            <a:r>
              <a:rPr lang="de-DE" sz="2800" dirty="0" err="1"/>
              <a:t>vitae</a:t>
            </a:r>
            <a:r>
              <a:rPr lang="de-DE" sz="2800" dirty="0"/>
              <a:t>, </a:t>
            </a:r>
            <a:r>
              <a:rPr lang="de-DE" sz="2800" dirty="0" err="1"/>
              <a:t>eleifend</a:t>
            </a:r>
            <a:r>
              <a:rPr lang="de-DE" sz="2800" dirty="0"/>
              <a:t> </a:t>
            </a:r>
            <a:r>
              <a:rPr lang="de-DE" sz="2800" dirty="0" err="1"/>
              <a:t>ac</a:t>
            </a:r>
            <a:r>
              <a:rPr lang="de-DE" sz="2800" dirty="0"/>
              <a:t>, </a:t>
            </a:r>
            <a:r>
              <a:rPr lang="de-DE" sz="2800" dirty="0" err="1"/>
              <a:t>enim</a:t>
            </a:r>
            <a:r>
              <a:rPr lang="de-DE" sz="2800" dirty="0"/>
              <a:t>. </a:t>
            </a:r>
            <a:r>
              <a:rPr lang="de-DE" sz="2800" dirty="0" err="1"/>
              <a:t>Aliquam</a:t>
            </a:r>
            <a:r>
              <a:rPr lang="de-DE" sz="2800" dirty="0"/>
              <a:t> </a:t>
            </a:r>
            <a:r>
              <a:rPr lang="de-DE" sz="2800" dirty="0" err="1"/>
              <a:t>lorem</a:t>
            </a:r>
            <a:r>
              <a:rPr lang="de-DE" sz="2800" dirty="0"/>
              <a:t> ante, </a:t>
            </a:r>
            <a:r>
              <a:rPr lang="de-DE" sz="2800" dirty="0" err="1"/>
              <a:t>dapibus</a:t>
            </a:r>
            <a:r>
              <a:rPr lang="de-DE" sz="2800" dirty="0"/>
              <a:t> in, </a:t>
            </a:r>
            <a:r>
              <a:rPr lang="de-DE" sz="2800" dirty="0" err="1"/>
              <a:t>viverra</a:t>
            </a:r>
            <a:r>
              <a:rPr lang="de-DE" sz="2800" dirty="0"/>
              <a:t> </a:t>
            </a:r>
            <a:r>
              <a:rPr lang="de-DE" sz="2800" dirty="0" err="1"/>
              <a:t>quis</a:t>
            </a:r>
            <a:r>
              <a:rPr lang="de-DE" sz="2800" dirty="0"/>
              <a:t>, </a:t>
            </a:r>
            <a:r>
              <a:rPr lang="de-DE" sz="2800" dirty="0" err="1"/>
              <a:t>feugiat</a:t>
            </a:r>
            <a:r>
              <a:rPr lang="de-DE" sz="2800" dirty="0"/>
              <a:t> a, </a:t>
            </a:r>
            <a:r>
              <a:rPr lang="de-DE" sz="2800" dirty="0" err="1"/>
              <a:t>tellus</a:t>
            </a:r>
            <a:r>
              <a:rPr lang="de-DE" sz="2800" dirty="0"/>
              <a:t>. </a:t>
            </a:r>
            <a:r>
              <a:rPr lang="de-DE" sz="2800" dirty="0" err="1"/>
              <a:t>Phasellus</a:t>
            </a:r>
            <a:r>
              <a:rPr lang="de-DE" sz="2800" dirty="0"/>
              <a:t> </a:t>
            </a:r>
            <a:r>
              <a:rPr lang="de-DE" sz="2800" dirty="0" err="1"/>
              <a:t>viverra</a:t>
            </a:r>
            <a:r>
              <a:rPr lang="de-DE" sz="2800" dirty="0"/>
              <a:t> </a:t>
            </a:r>
            <a:r>
              <a:rPr lang="de-DE" sz="2800" dirty="0" err="1"/>
              <a:t>nulla</a:t>
            </a:r>
            <a:r>
              <a:rPr lang="de-DE" sz="2800" dirty="0"/>
              <a:t> </a:t>
            </a:r>
            <a:r>
              <a:rPr lang="de-DE" sz="2800" dirty="0" err="1"/>
              <a:t>ut</a:t>
            </a:r>
            <a:r>
              <a:rPr lang="de-DE" sz="2800" dirty="0"/>
              <a:t> </a:t>
            </a:r>
            <a:r>
              <a:rPr lang="de-DE" sz="2800" dirty="0" err="1"/>
              <a:t>metus</a:t>
            </a:r>
            <a:r>
              <a:rPr lang="de-DE" sz="2800" dirty="0"/>
              <a:t> </a:t>
            </a:r>
            <a:r>
              <a:rPr lang="de-DE" sz="2800" dirty="0" err="1"/>
              <a:t>varius</a:t>
            </a:r>
            <a:r>
              <a:rPr lang="de-DE" sz="2800" dirty="0"/>
              <a:t> </a:t>
            </a:r>
            <a:r>
              <a:rPr lang="de-DE" sz="2800" dirty="0" err="1"/>
              <a:t>laoreet</a:t>
            </a:r>
            <a:r>
              <a:rPr lang="de-DE" sz="2800" dirty="0"/>
              <a:t>. </a:t>
            </a:r>
            <a:r>
              <a:rPr lang="de-DE" sz="2800" dirty="0" err="1"/>
              <a:t>Quisque</a:t>
            </a:r>
            <a:r>
              <a:rPr lang="de-DE" sz="2800" dirty="0"/>
              <a:t> </a:t>
            </a:r>
            <a:r>
              <a:rPr lang="de-DE" sz="2800" dirty="0" err="1"/>
              <a:t>rutrum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imperdiet</a:t>
            </a:r>
            <a:r>
              <a:rPr lang="de-DE" sz="2800" dirty="0"/>
              <a:t>. </a:t>
            </a:r>
            <a:r>
              <a:rPr lang="de-DE" sz="2800" dirty="0" err="1"/>
              <a:t>Etiam</a:t>
            </a:r>
            <a:r>
              <a:rPr lang="de-DE" sz="2800" dirty="0"/>
              <a:t> </a:t>
            </a:r>
            <a:r>
              <a:rPr lang="de-DE" sz="2800" dirty="0" err="1"/>
              <a:t>ultricies</a:t>
            </a:r>
            <a:r>
              <a:rPr lang="de-DE" sz="2800" dirty="0"/>
              <a:t> </a:t>
            </a:r>
            <a:r>
              <a:rPr lang="de-DE" sz="2800" dirty="0" err="1"/>
              <a:t>nisi</a:t>
            </a:r>
            <a:r>
              <a:rPr lang="de-DE" sz="2800" dirty="0"/>
              <a:t> </a:t>
            </a:r>
            <a:r>
              <a:rPr lang="de-DE" sz="2800" dirty="0" err="1"/>
              <a:t>vel</a:t>
            </a:r>
            <a:r>
              <a:rPr lang="de-DE" sz="2800" dirty="0"/>
              <a:t> </a:t>
            </a:r>
            <a:r>
              <a:rPr lang="de-DE" sz="2800" dirty="0" err="1"/>
              <a:t>augue</a:t>
            </a:r>
            <a:r>
              <a:rPr lang="de-DE" sz="2800" dirty="0"/>
              <a:t>. </a:t>
            </a:r>
            <a:r>
              <a:rPr lang="de-DE" sz="2800" dirty="0" err="1"/>
              <a:t>Curabitur</a:t>
            </a:r>
            <a:r>
              <a:rPr lang="de-DE" sz="2800" dirty="0"/>
              <a:t> </a:t>
            </a:r>
            <a:r>
              <a:rPr lang="de-DE" sz="2800" dirty="0" err="1"/>
              <a:t>ullamcorper</a:t>
            </a:r>
            <a:r>
              <a:rPr lang="de-DE" sz="2800" dirty="0"/>
              <a:t> </a:t>
            </a:r>
            <a:r>
              <a:rPr lang="de-DE" sz="2800" dirty="0" err="1"/>
              <a:t>ultricies</a:t>
            </a:r>
            <a:r>
              <a:rPr lang="de-DE" sz="2800" dirty="0"/>
              <a:t> </a:t>
            </a:r>
            <a:r>
              <a:rPr lang="de-DE" sz="2800" dirty="0" err="1"/>
              <a:t>nisi</a:t>
            </a:r>
            <a:r>
              <a:rPr lang="de-DE" sz="2800" dirty="0"/>
              <a:t>. Nam </a:t>
            </a:r>
            <a:r>
              <a:rPr lang="de-DE" sz="2800" dirty="0" err="1"/>
              <a:t>eget</a:t>
            </a:r>
            <a:r>
              <a:rPr lang="de-DE" sz="2800" dirty="0"/>
              <a:t> </a:t>
            </a:r>
            <a:r>
              <a:rPr lang="de-DE" sz="2800" dirty="0" err="1"/>
              <a:t>dui</a:t>
            </a:r>
            <a:r>
              <a:rPr lang="de-DE" sz="2800" dirty="0"/>
              <a:t>. </a:t>
            </a:r>
            <a:r>
              <a:rPr lang="de-DE" sz="2800" dirty="0" err="1"/>
              <a:t>Etiam</a:t>
            </a:r>
            <a:r>
              <a:rPr lang="de-DE" sz="2800" dirty="0"/>
              <a:t> </a:t>
            </a:r>
            <a:r>
              <a:rPr lang="de-DE" sz="2800" dirty="0" err="1"/>
              <a:t>rhoncus</a:t>
            </a:r>
            <a:r>
              <a:rPr lang="de-DE" sz="2800" dirty="0"/>
              <a:t>. Maecenas </a:t>
            </a:r>
            <a:r>
              <a:rPr lang="de-DE" sz="2800" dirty="0" err="1"/>
              <a:t>tempus</a:t>
            </a:r>
            <a:r>
              <a:rPr lang="de-DE" sz="2800" dirty="0"/>
              <a:t>, </a:t>
            </a:r>
            <a:r>
              <a:rPr lang="de-DE" sz="2800" dirty="0" err="1"/>
              <a:t>tellus</a:t>
            </a:r>
            <a:r>
              <a:rPr lang="de-DE" sz="2800" dirty="0"/>
              <a:t> </a:t>
            </a:r>
            <a:r>
              <a:rPr lang="de-DE" sz="2800" dirty="0" err="1"/>
              <a:t>eget</a:t>
            </a:r>
            <a:r>
              <a:rPr lang="de-DE" sz="2800" dirty="0"/>
              <a:t> </a:t>
            </a:r>
            <a:r>
              <a:rPr lang="de-DE" sz="2800" dirty="0" err="1"/>
              <a:t>condimentum</a:t>
            </a:r>
            <a:r>
              <a:rPr lang="de-DE" sz="2800" dirty="0"/>
              <a:t> </a:t>
            </a:r>
            <a:r>
              <a:rPr lang="de-DE" sz="2800" dirty="0" err="1"/>
              <a:t>rhoncus</a:t>
            </a:r>
            <a:r>
              <a:rPr lang="de-DE" sz="2800" dirty="0"/>
              <a:t>, </a:t>
            </a:r>
            <a:r>
              <a:rPr lang="de-DE" sz="2800" dirty="0" err="1"/>
              <a:t>sem</a:t>
            </a:r>
            <a:r>
              <a:rPr lang="de-DE" sz="2800" dirty="0"/>
              <a:t> </a:t>
            </a:r>
            <a:r>
              <a:rPr lang="de-DE" sz="2800" dirty="0" err="1"/>
              <a:t>quam</a:t>
            </a:r>
            <a:r>
              <a:rPr lang="de-DE" sz="2800" dirty="0"/>
              <a:t> </a:t>
            </a:r>
            <a:r>
              <a:rPr lang="de-DE" sz="2800" dirty="0" err="1"/>
              <a:t>semper</a:t>
            </a:r>
            <a:r>
              <a:rPr lang="de-DE" sz="2800" dirty="0"/>
              <a:t> </a:t>
            </a:r>
            <a:r>
              <a:rPr lang="de-DE" sz="2800" dirty="0" err="1"/>
              <a:t>libero</a:t>
            </a:r>
            <a:r>
              <a:rPr lang="de-DE" sz="2800" dirty="0"/>
              <a:t>, </a:t>
            </a:r>
            <a:r>
              <a:rPr lang="de-DE" sz="2800" dirty="0" err="1"/>
              <a:t>sit</a:t>
            </a:r>
            <a:r>
              <a:rPr lang="de-DE" sz="2800" dirty="0"/>
              <a:t> </a:t>
            </a:r>
            <a:r>
              <a:rPr lang="de-DE" sz="2800" dirty="0" err="1"/>
              <a:t>amet</a:t>
            </a:r>
            <a:r>
              <a:rPr lang="de-DE" sz="2800" dirty="0"/>
              <a:t> </a:t>
            </a:r>
            <a:r>
              <a:rPr lang="de-DE" sz="2800" dirty="0" err="1"/>
              <a:t>adipiscing</a:t>
            </a:r>
            <a:r>
              <a:rPr lang="de-DE" sz="2800" dirty="0"/>
              <a:t> </a:t>
            </a:r>
            <a:r>
              <a:rPr lang="de-DE" sz="2800" dirty="0" err="1"/>
              <a:t>sem</a:t>
            </a:r>
            <a:r>
              <a:rPr lang="de-DE" sz="2800" dirty="0"/>
              <a:t> </a:t>
            </a:r>
            <a:r>
              <a:rPr lang="de-DE" sz="2800" dirty="0" err="1"/>
              <a:t>neque</a:t>
            </a:r>
            <a:r>
              <a:rPr lang="de-DE" sz="2800" dirty="0"/>
              <a:t> </a:t>
            </a:r>
            <a:r>
              <a:rPr lang="de-DE" sz="2800" dirty="0" err="1"/>
              <a:t>sed</a:t>
            </a:r>
            <a:r>
              <a:rPr lang="de-DE" sz="2800" dirty="0"/>
              <a:t> </a:t>
            </a:r>
            <a:r>
              <a:rPr lang="de-DE" sz="2800" dirty="0" err="1"/>
              <a:t>ipsum</a:t>
            </a:r>
            <a:r>
              <a:rPr lang="de-DE" sz="2800" dirty="0"/>
              <a:t>. 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9" name="Textfeld 138">
            <a:extLst>
              <a:ext uri="{FF2B5EF4-FFF2-40B4-BE49-F238E27FC236}">
                <a16:creationId xmlns:a16="http://schemas.microsoft.com/office/drawing/2014/main" id="{4B12CDE4-910E-494E-8F55-2D3870ABEA3F}"/>
              </a:ext>
            </a:extLst>
          </p:cNvPr>
          <p:cNvSpPr txBox="1"/>
          <p:nvPr/>
        </p:nvSpPr>
        <p:spPr>
          <a:xfrm>
            <a:off x="15399122" y="8316799"/>
            <a:ext cx="12600000" cy="66787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de-DE" sz="5400" b="1" dirty="0"/>
              <a:t>Projektziele</a:t>
            </a:r>
            <a:endParaRPr lang="de-DE" sz="6000" b="1" dirty="0"/>
          </a:p>
          <a:p>
            <a:pPr>
              <a:spcAft>
                <a:spcPts val="1200"/>
              </a:spcAft>
            </a:pPr>
            <a:r>
              <a:rPr lang="de-DE" sz="2800" dirty="0" err="1"/>
              <a:t>Lorem</a:t>
            </a:r>
            <a:r>
              <a:rPr lang="de-DE" sz="2800" dirty="0"/>
              <a:t> </a:t>
            </a:r>
            <a:r>
              <a:rPr lang="de-DE" sz="2800" dirty="0" err="1"/>
              <a:t>ipsum</a:t>
            </a:r>
            <a:r>
              <a:rPr lang="de-DE" sz="2800" dirty="0"/>
              <a:t> </a:t>
            </a:r>
            <a:r>
              <a:rPr lang="de-DE" sz="2800" dirty="0" err="1"/>
              <a:t>dolor</a:t>
            </a:r>
            <a:r>
              <a:rPr lang="de-DE" sz="2800" dirty="0"/>
              <a:t> </a:t>
            </a:r>
            <a:r>
              <a:rPr lang="de-DE" sz="2800" dirty="0" err="1"/>
              <a:t>sit</a:t>
            </a:r>
            <a:r>
              <a:rPr lang="de-DE" sz="2800" dirty="0"/>
              <a:t> </a:t>
            </a:r>
            <a:r>
              <a:rPr lang="de-DE" sz="2800" dirty="0" err="1"/>
              <a:t>amet</a:t>
            </a:r>
            <a:r>
              <a:rPr lang="de-DE" sz="2800" dirty="0"/>
              <a:t>, </a:t>
            </a:r>
            <a:r>
              <a:rPr lang="de-DE" sz="2800" dirty="0" err="1"/>
              <a:t>consectetuer</a:t>
            </a:r>
            <a:r>
              <a:rPr lang="de-DE" sz="2800" dirty="0"/>
              <a:t> </a:t>
            </a:r>
            <a:r>
              <a:rPr lang="de-DE" sz="2800" dirty="0" err="1"/>
              <a:t>adipiscing</a:t>
            </a:r>
            <a:r>
              <a:rPr lang="de-DE" sz="2800" dirty="0"/>
              <a:t> </a:t>
            </a:r>
            <a:r>
              <a:rPr lang="de-DE" sz="2800" dirty="0" err="1"/>
              <a:t>elit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commodo </a:t>
            </a:r>
            <a:r>
              <a:rPr lang="de-DE" sz="2800" dirty="0" err="1"/>
              <a:t>ligula</a:t>
            </a:r>
            <a:r>
              <a:rPr lang="de-DE" sz="2800" dirty="0"/>
              <a:t> </a:t>
            </a:r>
            <a:r>
              <a:rPr lang="de-DE" sz="2800" dirty="0" err="1"/>
              <a:t>eget</a:t>
            </a:r>
            <a:r>
              <a:rPr lang="de-DE" sz="2800" dirty="0"/>
              <a:t> </a:t>
            </a:r>
            <a:r>
              <a:rPr lang="de-DE" sz="2800" dirty="0" err="1"/>
              <a:t>dolor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massa</a:t>
            </a:r>
            <a:r>
              <a:rPr lang="de-DE" sz="2800" dirty="0"/>
              <a:t>. Cum </a:t>
            </a:r>
            <a:r>
              <a:rPr lang="de-DE" sz="2800" dirty="0" err="1"/>
              <a:t>sociis</a:t>
            </a:r>
            <a:r>
              <a:rPr lang="de-DE" sz="2800" dirty="0"/>
              <a:t> </a:t>
            </a:r>
            <a:r>
              <a:rPr lang="de-DE" sz="2800" dirty="0" err="1"/>
              <a:t>natoque</a:t>
            </a:r>
            <a:r>
              <a:rPr lang="de-DE" sz="2800" dirty="0"/>
              <a:t> </a:t>
            </a:r>
            <a:r>
              <a:rPr lang="de-DE" sz="2800" dirty="0" err="1"/>
              <a:t>penatibus</a:t>
            </a:r>
            <a:r>
              <a:rPr lang="de-DE" sz="2800" dirty="0"/>
              <a:t> et </a:t>
            </a:r>
            <a:r>
              <a:rPr lang="de-DE" sz="2800" dirty="0" err="1"/>
              <a:t>magnis</a:t>
            </a:r>
            <a:r>
              <a:rPr lang="de-DE" sz="2800" dirty="0"/>
              <a:t> </a:t>
            </a:r>
            <a:r>
              <a:rPr lang="de-DE" sz="2800" dirty="0" err="1"/>
              <a:t>dis</a:t>
            </a:r>
            <a:r>
              <a:rPr lang="de-DE" sz="2800" dirty="0"/>
              <a:t> </a:t>
            </a:r>
            <a:r>
              <a:rPr lang="de-DE" sz="2800" dirty="0" err="1"/>
              <a:t>parturient</a:t>
            </a:r>
            <a:r>
              <a:rPr lang="de-DE" sz="2800" dirty="0"/>
              <a:t> </a:t>
            </a:r>
            <a:r>
              <a:rPr lang="de-DE" sz="2800" dirty="0" err="1"/>
              <a:t>montes</a:t>
            </a:r>
            <a:r>
              <a:rPr lang="de-DE" sz="2800" dirty="0"/>
              <a:t>, </a:t>
            </a:r>
            <a:r>
              <a:rPr lang="de-DE" sz="2800" dirty="0" err="1"/>
              <a:t>nascetur</a:t>
            </a:r>
            <a:r>
              <a:rPr lang="de-DE" sz="2800" dirty="0"/>
              <a:t> </a:t>
            </a:r>
            <a:r>
              <a:rPr lang="de-DE" sz="2800" dirty="0" err="1"/>
              <a:t>ridiculus</a:t>
            </a:r>
            <a:r>
              <a:rPr lang="de-DE" sz="2800" dirty="0"/>
              <a:t> </a:t>
            </a:r>
            <a:r>
              <a:rPr lang="de-DE" sz="2800" dirty="0" err="1"/>
              <a:t>mus</a:t>
            </a:r>
            <a:r>
              <a:rPr lang="de-DE" sz="2800" dirty="0"/>
              <a:t>. </a:t>
            </a:r>
            <a:r>
              <a:rPr lang="de-DE" sz="2800" dirty="0" err="1"/>
              <a:t>Donec</a:t>
            </a:r>
            <a:r>
              <a:rPr lang="de-DE" sz="2800" dirty="0"/>
              <a:t> </a:t>
            </a:r>
            <a:r>
              <a:rPr lang="de-DE" sz="2800" dirty="0" err="1"/>
              <a:t>quam</a:t>
            </a:r>
            <a:r>
              <a:rPr lang="de-DE" sz="2800" dirty="0"/>
              <a:t> </a:t>
            </a:r>
            <a:r>
              <a:rPr lang="de-DE" sz="2800" dirty="0" err="1"/>
              <a:t>felis</a:t>
            </a:r>
            <a:r>
              <a:rPr lang="de-DE" sz="2800" dirty="0"/>
              <a:t>, </a:t>
            </a:r>
            <a:r>
              <a:rPr lang="de-DE" sz="2800" dirty="0" err="1"/>
              <a:t>ultricies</a:t>
            </a:r>
            <a:r>
              <a:rPr lang="de-DE" sz="2800" dirty="0"/>
              <a:t> </a:t>
            </a:r>
            <a:r>
              <a:rPr lang="de-DE" sz="2800" dirty="0" err="1"/>
              <a:t>nec</a:t>
            </a:r>
            <a:r>
              <a:rPr lang="de-DE" sz="2800" dirty="0"/>
              <a:t>, </a:t>
            </a:r>
            <a:r>
              <a:rPr lang="de-DE" sz="2800" dirty="0" err="1"/>
              <a:t>pellentesque</a:t>
            </a:r>
            <a:r>
              <a:rPr lang="de-DE" sz="2800" dirty="0"/>
              <a:t> </a:t>
            </a:r>
            <a:r>
              <a:rPr lang="de-DE" sz="2800" dirty="0" err="1"/>
              <a:t>eu</a:t>
            </a:r>
            <a:r>
              <a:rPr lang="de-DE" sz="2800" dirty="0"/>
              <a:t>, </a:t>
            </a:r>
            <a:r>
              <a:rPr lang="de-DE" sz="2800" dirty="0" err="1"/>
              <a:t>pretium</a:t>
            </a:r>
            <a:r>
              <a:rPr lang="de-DE" sz="2800" dirty="0"/>
              <a:t> </a:t>
            </a:r>
            <a:r>
              <a:rPr lang="de-DE" sz="2800" dirty="0" err="1"/>
              <a:t>quis</a:t>
            </a:r>
            <a:r>
              <a:rPr lang="de-DE" sz="2800" dirty="0"/>
              <a:t>, </a:t>
            </a:r>
            <a:r>
              <a:rPr lang="de-DE" sz="2800" dirty="0" err="1"/>
              <a:t>sem</a:t>
            </a:r>
            <a:r>
              <a:rPr lang="de-DE" sz="2800" dirty="0"/>
              <a:t>. </a:t>
            </a:r>
            <a:r>
              <a:rPr lang="de-DE" sz="2800" dirty="0" err="1"/>
              <a:t>Nulla</a:t>
            </a:r>
            <a:r>
              <a:rPr lang="de-DE" sz="2800" dirty="0"/>
              <a:t> </a:t>
            </a:r>
            <a:r>
              <a:rPr lang="de-DE" sz="2800" dirty="0" err="1"/>
              <a:t>consequat</a:t>
            </a:r>
            <a:r>
              <a:rPr lang="de-DE" sz="2800" dirty="0"/>
              <a:t> </a:t>
            </a:r>
            <a:r>
              <a:rPr lang="de-DE" sz="2800" dirty="0" err="1"/>
              <a:t>massa</a:t>
            </a:r>
            <a:r>
              <a:rPr lang="de-DE" sz="2800" dirty="0"/>
              <a:t> </a:t>
            </a:r>
            <a:r>
              <a:rPr lang="de-DE" sz="2800" dirty="0" err="1"/>
              <a:t>quis</a:t>
            </a:r>
            <a:r>
              <a:rPr lang="de-DE" sz="2800" dirty="0"/>
              <a:t> </a:t>
            </a:r>
            <a:r>
              <a:rPr lang="de-DE" sz="2800" dirty="0" err="1"/>
              <a:t>enim</a:t>
            </a:r>
            <a:r>
              <a:rPr lang="de-DE" sz="2800" dirty="0"/>
              <a:t>. </a:t>
            </a:r>
            <a:r>
              <a:rPr lang="de-DE" sz="2800" dirty="0" err="1"/>
              <a:t>Donec</a:t>
            </a:r>
            <a:r>
              <a:rPr lang="de-DE" sz="2800" dirty="0"/>
              <a:t> </a:t>
            </a:r>
            <a:r>
              <a:rPr lang="de-DE" sz="2800" dirty="0" err="1"/>
              <a:t>pede</a:t>
            </a:r>
            <a:r>
              <a:rPr lang="de-DE" sz="2800" dirty="0"/>
              <a:t> </a:t>
            </a:r>
            <a:r>
              <a:rPr lang="de-DE" sz="2800" dirty="0" err="1"/>
              <a:t>justo</a:t>
            </a:r>
            <a:r>
              <a:rPr lang="de-DE" sz="2800" dirty="0"/>
              <a:t>, </a:t>
            </a:r>
            <a:r>
              <a:rPr lang="de-DE" sz="2800" dirty="0" err="1"/>
              <a:t>fringilla</a:t>
            </a:r>
            <a:r>
              <a:rPr lang="de-DE" sz="2800" dirty="0"/>
              <a:t> </a:t>
            </a:r>
            <a:r>
              <a:rPr lang="de-DE" sz="2800" dirty="0" err="1"/>
              <a:t>vel</a:t>
            </a:r>
            <a:r>
              <a:rPr lang="de-DE" sz="2800" dirty="0"/>
              <a:t>, </a:t>
            </a:r>
            <a:r>
              <a:rPr lang="de-DE" sz="2800" dirty="0" err="1"/>
              <a:t>aliquet</a:t>
            </a:r>
            <a:r>
              <a:rPr lang="de-DE" sz="2800" dirty="0"/>
              <a:t> </a:t>
            </a:r>
            <a:r>
              <a:rPr lang="de-DE" sz="2800" dirty="0" err="1"/>
              <a:t>nec</a:t>
            </a:r>
            <a:r>
              <a:rPr lang="de-DE" sz="2800" dirty="0"/>
              <a:t>, </a:t>
            </a:r>
            <a:r>
              <a:rPr lang="de-DE" sz="2800" dirty="0" err="1"/>
              <a:t>vulputate</a:t>
            </a:r>
            <a:r>
              <a:rPr lang="de-DE" sz="2800" dirty="0"/>
              <a:t> </a:t>
            </a:r>
            <a:r>
              <a:rPr lang="de-DE" sz="2800" dirty="0" err="1"/>
              <a:t>eget</a:t>
            </a:r>
            <a:r>
              <a:rPr lang="de-DE" sz="2800" dirty="0"/>
              <a:t>, </a:t>
            </a:r>
            <a:r>
              <a:rPr lang="de-DE" sz="2800" dirty="0" err="1"/>
              <a:t>arcu</a:t>
            </a:r>
            <a:r>
              <a:rPr lang="de-DE" sz="2800" dirty="0"/>
              <a:t>. In </a:t>
            </a:r>
            <a:r>
              <a:rPr lang="de-DE" sz="2800" dirty="0" err="1"/>
              <a:t>enim</a:t>
            </a:r>
            <a:r>
              <a:rPr lang="de-DE" sz="2800" dirty="0"/>
              <a:t> </a:t>
            </a:r>
            <a:r>
              <a:rPr lang="de-DE" sz="2800" dirty="0" err="1"/>
              <a:t>justo</a:t>
            </a:r>
            <a:r>
              <a:rPr lang="de-DE" sz="2800" dirty="0"/>
              <a:t>, </a:t>
            </a:r>
            <a:r>
              <a:rPr lang="de-DE" sz="2800" dirty="0" err="1"/>
              <a:t>rhoncus</a:t>
            </a:r>
            <a:r>
              <a:rPr lang="de-DE" sz="2800" dirty="0"/>
              <a:t> </a:t>
            </a:r>
            <a:r>
              <a:rPr lang="de-DE" sz="2800" dirty="0" err="1"/>
              <a:t>ut</a:t>
            </a:r>
            <a:r>
              <a:rPr lang="de-DE" sz="2800" dirty="0"/>
              <a:t>, </a:t>
            </a:r>
            <a:r>
              <a:rPr lang="de-DE" sz="2800" dirty="0" err="1"/>
              <a:t>imperdiet</a:t>
            </a:r>
            <a:r>
              <a:rPr lang="de-DE" sz="2800" dirty="0"/>
              <a:t> a, </a:t>
            </a:r>
            <a:r>
              <a:rPr lang="de-DE" sz="2800" dirty="0" err="1"/>
              <a:t>venenatis</a:t>
            </a:r>
            <a:r>
              <a:rPr lang="de-DE" sz="2800" dirty="0"/>
              <a:t> </a:t>
            </a:r>
            <a:r>
              <a:rPr lang="de-DE" sz="2800" dirty="0" err="1"/>
              <a:t>vitae</a:t>
            </a:r>
            <a:r>
              <a:rPr lang="de-DE" sz="2800" dirty="0"/>
              <a:t>, </a:t>
            </a:r>
            <a:r>
              <a:rPr lang="de-DE" sz="2800" dirty="0" err="1"/>
              <a:t>justo</a:t>
            </a:r>
            <a:r>
              <a:rPr lang="de-DE" sz="2800" dirty="0"/>
              <a:t>. </a:t>
            </a:r>
            <a:r>
              <a:rPr lang="de-DE" sz="2800" dirty="0" err="1"/>
              <a:t>Nullam</a:t>
            </a:r>
            <a:r>
              <a:rPr lang="de-DE" sz="2800" dirty="0"/>
              <a:t> </a:t>
            </a:r>
            <a:r>
              <a:rPr lang="de-DE" sz="2800" dirty="0" err="1"/>
              <a:t>dictum</a:t>
            </a:r>
            <a:r>
              <a:rPr lang="de-DE" sz="2800" dirty="0"/>
              <a:t> </a:t>
            </a:r>
            <a:r>
              <a:rPr lang="de-DE" sz="2800" dirty="0" err="1"/>
              <a:t>felis</a:t>
            </a:r>
            <a:r>
              <a:rPr lang="de-DE" sz="2800" dirty="0"/>
              <a:t> </a:t>
            </a:r>
            <a:r>
              <a:rPr lang="de-DE" sz="2800" dirty="0" err="1"/>
              <a:t>eu</a:t>
            </a:r>
            <a:r>
              <a:rPr lang="de-DE" sz="2800" dirty="0"/>
              <a:t> </a:t>
            </a:r>
            <a:r>
              <a:rPr lang="de-DE" sz="2800" dirty="0" err="1"/>
              <a:t>pede</a:t>
            </a:r>
            <a:r>
              <a:rPr lang="de-DE" sz="2800" dirty="0"/>
              <a:t> </a:t>
            </a:r>
            <a:r>
              <a:rPr lang="de-DE" sz="2800" dirty="0" err="1"/>
              <a:t>mollis</a:t>
            </a:r>
            <a:r>
              <a:rPr lang="de-DE" sz="2800" dirty="0"/>
              <a:t> </a:t>
            </a:r>
            <a:r>
              <a:rPr lang="de-DE" sz="2800" dirty="0" err="1"/>
              <a:t>pretium</a:t>
            </a:r>
            <a:r>
              <a:rPr lang="de-DE" sz="2800" dirty="0"/>
              <a:t>. Integer </a:t>
            </a:r>
            <a:r>
              <a:rPr lang="de-DE" sz="2800" dirty="0" err="1"/>
              <a:t>tincidunt</a:t>
            </a:r>
            <a:r>
              <a:rPr lang="de-DE" sz="2800" dirty="0"/>
              <a:t>. </a:t>
            </a:r>
            <a:r>
              <a:rPr lang="de-DE" sz="2800" dirty="0" err="1"/>
              <a:t>Cras</a:t>
            </a:r>
            <a:r>
              <a:rPr lang="de-DE" sz="2800" dirty="0"/>
              <a:t> </a:t>
            </a:r>
            <a:r>
              <a:rPr lang="de-DE" sz="2800" dirty="0" err="1"/>
              <a:t>dapibus</a:t>
            </a:r>
            <a:r>
              <a:rPr lang="de-DE" sz="2800" dirty="0"/>
              <a:t>. </a:t>
            </a:r>
            <a:r>
              <a:rPr lang="de-DE" sz="2800" dirty="0" err="1"/>
              <a:t>Vivamus</a:t>
            </a:r>
            <a:r>
              <a:rPr lang="de-DE" sz="2800" dirty="0"/>
              <a:t> </a:t>
            </a:r>
            <a:r>
              <a:rPr lang="de-DE" sz="2800" dirty="0" err="1"/>
              <a:t>elementum</a:t>
            </a:r>
            <a:r>
              <a:rPr lang="de-DE" sz="2800" dirty="0"/>
              <a:t> </a:t>
            </a:r>
            <a:r>
              <a:rPr lang="de-DE" sz="2800" dirty="0" err="1"/>
              <a:t>semper</a:t>
            </a:r>
            <a:r>
              <a:rPr lang="de-DE" sz="2800" dirty="0"/>
              <a:t> </a:t>
            </a:r>
            <a:r>
              <a:rPr lang="de-DE" sz="2800" dirty="0" err="1"/>
              <a:t>nisi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vulputate</a:t>
            </a:r>
            <a:r>
              <a:rPr lang="de-DE" sz="2800" dirty="0"/>
              <a:t> </a:t>
            </a:r>
            <a:r>
              <a:rPr lang="de-DE" sz="2800" dirty="0" err="1"/>
              <a:t>eleifend</a:t>
            </a:r>
            <a:r>
              <a:rPr lang="de-DE" sz="2800" dirty="0"/>
              <a:t> </a:t>
            </a:r>
            <a:r>
              <a:rPr lang="de-DE" sz="2800" dirty="0" err="1"/>
              <a:t>tellus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leo</a:t>
            </a:r>
            <a:r>
              <a:rPr lang="de-DE" sz="2800" dirty="0"/>
              <a:t> </a:t>
            </a:r>
            <a:r>
              <a:rPr lang="de-DE" sz="2800" dirty="0" err="1"/>
              <a:t>ligula</a:t>
            </a:r>
            <a:r>
              <a:rPr lang="de-DE" sz="2800" dirty="0"/>
              <a:t>, </a:t>
            </a:r>
            <a:r>
              <a:rPr lang="de-DE" sz="2800" dirty="0" err="1"/>
              <a:t>porttitor</a:t>
            </a:r>
            <a:r>
              <a:rPr lang="de-DE" sz="2800" dirty="0"/>
              <a:t> </a:t>
            </a:r>
            <a:r>
              <a:rPr lang="de-DE" sz="2800" dirty="0" err="1"/>
              <a:t>eu</a:t>
            </a:r>
            <a:r>
              <a:rPr lang="de-DE" sz="2800" dirty="0"/>
              <a:t>, </a:t>
            </a:r>
            <a:r>
              <a:rPr lang="de-DE" sz="2800" dirty="0" err="1"/>
              <a:t>consequat</a:t>
            </a:r>
            <a:r>
              <a:rPr lang="de-DE" sz="2800" dirty="0"/>
              <a:t> </a:t>
            </a:r>
            <a:r>
              <a:rPr lang="de-DE" sz="2800" dirty="0" err="1"/>
              <a:t>vitae</a:t>
            </a:r>
            <a:r>
              <a:rPr lang="de-DE" sz="2800" dirty="0"/>
              <a:t>, </a:t>
            </a:r>
            <a:r>
              <a:rPr lang="de-DE" sz="2800" dirty="0" err="1"/>
              <a:t>eleifend</a:t>
            </a:r>
            <a:r>
              <a:rPr lang="de-DE" sz="2800" dirty="0"/>
              <a:t> </a:t>
            </a:r>
            <a:r>
              <a:rPr lang="de-DE" sz="2800" dirty="0" err="1"/>
              <a:t>ac</a:t>
            </a:r>
            <a:r>
              <a:rPr lang="de-DE" sz="2800" dirty="0"/>
              <a:t>, </a:t>
            </a:r>
            <a:r>
              <a:rPr lang="de-DE" sz="2800" dirty="0" err="1"/>
              <a:t>enim</a:t>
            </a:r>
            <a:r>
              <a:rPr lang="de-DE" sz="2800" dirty="0"/>
              <a:t>. </a:t>
            </a:r>
            <a:r>
              <a:rPr lang="de-DE" sz="2800" dirty="0" err="1"/>
              <a:t>Aliquam</a:t>
            </a:r>
            <a:r>
              <a:rPr lang="de-DE" sz="2800" dirty="0"/>
              <a:t> </a:t>
            </a:r>
            <a:r>
              <a:rPr lang="de-DE" sz="2800" dirty="0" err="1"/>
              <a:t>lorem</a:t>
            </a:r>
            <a:r>
              <a:rPr lang="de-DE" sz="2800" dirty="0"/>
              <a:t> ante, </a:t>
            </a:r>
            <a:r>
              <a:rPr lang="de-DE" sz="2800" dirty="0" err="1"/>
              <a:t>dapibus</a:t>
            </a:r>
            <a:r>
              <a:rPr lang="de-DE" sz="2800" dirty="0"/>
              <a:t> in, </a:t>
            </a:r>
            <a:r>
              <a:rPr lang="de-DE" sz="2800" dirty="0" err="1"/>
              <a:t>viverra</a:t>
            </a:r>
            <a:r>
              <a:rPr lang="de-DE" sz="2800" dirty="0"/>
              <a:t> </a:t>
            </a:r>
            <a:r>
              <a:rPr lang="de-DE" sz="2800" dirty="0" err="1"/>
              <a:t>quis</a:t>
            </a:r>
            <a:r>
              <a:rPr lang="de-DE" sz="2800" dirty="0"/>
              <a:t>, </a:t>
            </a:r>
            <a:r>
              <a:rPr lang="de-DE" sz="2800" dirty="0" err="1"/>
              <a:t>feugiat</a:t>
            </a:r>
            <a:r>
              <a:rPr lang="de-DE" sz="2800" dirty="0"/>
              <a:t> a, </a:t>
            </a:r>
            <a:r>
              <a:rPr lang="de-DE" sz="2800" dirty="0" err="1"/>
              <a:t>tellus</a:t>
            </a:r>
            <a:r>
              <a:rPr lang="de-DE" sz="2800" dirty="0"/>
              <a:t>. </a:t>
            </a:r>
            <a:r>
              <a:rPr lang="de-DE" sz="2800" dirty="0" err="1"/>
              <a:t>Phasellus</a:t>
            </a:r>
            <a:r>
              <a:rPr lang="de-DE" sz="2800" dirty="0"/>
              <a:t> </a:t>
            </a:r>
            <a:r>
              <a:rPr lang="de-DE" sz="2800" dirty="0" err="1"/>
              <a:t>viverra</a:t>
            </a:r>
            <a:r>
              <a:rPr lang="de-DE" sz="2800" dirty="0"/>
              <a:t> </a:t>
            </a:r>
            <a:r>
              <a:rPr lang="de-DE" sz="2800" dirty="0" err="1"/>
              <a:t>nulla</a:t>
            </a:r>
            <a:r>
              <a:rPr lang="de-DE" sz="2800" dirty="0"/>
              <a:t> </a:t>
            </a:r>
            <a:r>
              <a:rPr lang="de-DE" sz="2800" dirty="0" err="1"/>
              <a:t>ut</a:t>
            </a:r>
            <a:r>
              <a:rPr lang="de-DE" sz="2800" dirty="0"/>
              <a:t> </a:t>
            </a:r>
            <a:r>
              <a:rPr lang="de-DE" sz="2800" dirty="0" err="1"/>
              <a:t>metus</a:t>
            </a:r>
            <a:r>
              <a:rPr lang="de-DE" sz="2800" dirty="0"/>
              <a:t> </a:t>
            </a:r>
            <a:r>
              <a:rPr lang="de-DE" sz="2800" dirty="0" err="1"/>
              <a:t>varius</a:t>
            </a:r>
            <a:r>
              <a:rPr lang="de-DE" sz="2800" dirty="0"/>
              <a:t> </a:t>
            </a:r>
            <a:r>
              <a:rPr lang="de-DE" sz="2800" dirty="0" err="1"/>
              <a:t>laoreet</a:t>
            </a:r>
            <a:r>
              <a:rPr lang="de-DE" sz="2800" dirty="0"/>
              <a:t>. </a:t>
            </a:r>
            <a:r>
              <a:rPr lang="de-DE" sz="2800" dirty="0" err="1"/>
              <a:t>Quisque</a:t>
            </a:r>
            <a:r>
              <a:rPr lang="de-DE" sz="2800" dirty="0"/>
              <a:t> </a:t>
            </a:r>
            <a:r>
              <a:rPr lang="de-DE" sz="2800" dirty="0" err="1"/>
              <a:t>rutrum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imperdiet</a:t>
            </a:r>
            <a:r>
              <a:rPr lang="de-DE" sz="2800" dirty="0"/>
              <a:t>. </a:t>
            </a:r>
            <a:r>
              <a:rPr lang="de-DE" sz="2800" dirty="0" err="1"/>
              <a:t>Etiam</a:t>
            </a:r>
            <a:r>
              <a:rPr lang="de-DE" sz="2800" dirty="0"/>
              <a:t> </a:t>
            </a:r>
            <a:r>
              <a:rPr lang="de-DE" sz="2800" dirty="0" err="1"/>
              <a:t>ultricies</a:t>
            </a:r>
            <a:r>
              <a:rPr lang="de-DE" sz="2800" dirty="0"/>
              <a:t> </a:t>
            </a:r>
            <a:r>
              <a:rPr lang="de-DE" sz="2800" dirty="0" err="1"/>
              <a:t>nisi</a:t>
            </a:r>
            <a:r>
              <a:rPr lang="de-DE" sz="2800" dirty="0"/>
              <a:t> </a:t>
            </a:r>
            <a:r>
              <a:rPr lang="de-DE" sz="2800" dirty="0" err="1"/>
              <a:t>vel</a:t>
            </a:r>
            <a:r>
              <a:rPr lang="de-DE" sz="2800" dirty="0"/>
              <a:t> </a:t>
            </a:r>
            <a:r>
              <a:rPr lang="de-DE" sz="2800" dirty="0" err="1"/>
              <a:t>augue</a:t>
            </a:r>
            <a:r>
              <a:rPr lang="de-DE" sz="2800" dirty="0"/>
              <a:t>. </a:t>
            </a:r>
            <a:r>
              <a:rPr lang="de-DE" sz="2800" dirty="0" err="1"/>
              <a:t>Curabitur</a:t>
            </a:r>
            <a:r>
              <a:rPr lang="de-DE" sz="2800" dirty="0"/>
              <a:t> </a:t>
            </a:r>
            <a:r>
              <a:rPr lang="de-DE" sz="2800" dirty="0" err="1"/>
              <a:t>ullamcorper</a:t>
            </a:r>
            <a:r>
              <a:rPr lang="de-DE" sz="2800" dirty="0"/>
              <a:t> </a:t>
            </a:r>
            <a:r>
              <a:rPr lang="de-DE" sz="2800" dirty="0" err="1"/>
              <a:t>ultricies</a:t>
            </a:r>
            <a:r>
              <a:rPr lang="de-DE" sz="2800" dirty="0"/>
              <a:t> </a:t>
            </a:r>
            <a:r>
              <a:rPr lang="de-DE" sz="2800" dirty="0" err="1"/>
              <a:t>nisi</a:t>
            </a:r>
            <a:r>
              <a:rPr lang="de-DE" sz="2800" dirty="0"/>
              <a:t>. Nam </a:t>
            </a:r>
            <a:r>
              <a:rPr lang="de-DE" sz="2800" dirty="0" err="1"/>
              <a:t>eget</a:t>
            </a:r>
            <a:r>
              <a:rPr lang="de-DE" sz="2800" dirty="0"/>
              <a:t> </a:t>
            </a:r>
            <a:r>
              <a:rPr lang="de-DE" sz="2800" dirty="0" err="1"/>
              <a:t>dui</a:t>
            </a:r>
            <a:r>
              <a:rPr lang="de-DE" sz="2800" dirty="0"/>
              <a:t>. </a:t>
            </a:r>
            <a:r>
              <a:rPr lang="de-DE" sz="2800" dirty="0" err="1"/>
              <a:t>Etiam</a:t>
            </a:r>
            <a:r>
              <a:rPr lang="de-DE" sz="2800" dirty="0"/>
              <a:t> </a:t>
            </a:r>
            <a:r>
              <a:rPr lang="de-DE" sz="2800" dirty="0" err="1"/>
              <a:t>rhoncus</a:t>
            </a:r>
            <a:r>
              <a:rPr lang="de-DE" sz="2800" dirty="0"/>
              <a:t>. Maecenas </a:t>
            </a:r>
            <a:r>
              <a:rPr lang="de-DE" sz="2800" dirty="0" err="1"/>
              <a:t>tempus</a:t>
            </a:r>
            <a:r>
              <a:rPr lang="de-DE" sz="2800" dirty="0"/>
              <a:t>, </a:t>
            </a:r>
            <a:r>
              <a:rPr lang="de-DE" sz="2800" dirty="0" err="1"/>
              <a:t>tellus</a:t>
            </a:r>
            <a:r>
              <a:rPr lang="de-DE" sz="2800" dirty="0"/>
              <a:t> </a:t>
            </a:r>
            <a:r>
              <a:rPr lang="de-DE" sz="2800" dirty="0" err="1"/>
              <a:t>eget</a:t>
            </a:r>
            <a:r>
              <a:rPr lang="de-DE" sz="2800" dirty="0"/>
              <a:t> </a:t>
            </a:r>
            <a:r>
              <a:rPr lang="de-DE" sz="2800" dirty="0" err="1"/>
              <a:t>condimentum</a:t>
            </a:r>
            <a:r>
              <a:rPr lang="de-DE" sz="2800" dirty="0"/>
              <a:t> </a:t>
            </a:r>
            <a:r>
              <a:rPr lang="de-DE" sz="2800" dirty="0" err="1"/>
              <a:t>rhoncus</a:t>
            </a:r>
            <a:r>
              <a:rPr lang="de-DE" sz="2800" dirty="0"/>
              <a:t>, </a:t>
            </a:r>
            <a:r>
              <a:rPr lang="de-DE" sz="2800" dirty="0" err="1"/>
              <a:t>sem</a:t>
            </a:r>
            <a:r>
              <a:rPr lang="de-DE" sz="2800" dirty="0"/>
              <a:t> </a:t>
            </a:r>
            <a:r>
              <a:rPr lang="de-DE" sz="2800" dirty="0" err="1"/>
              <a:t>quam</a:t>
            </a:r>
            <a:r>
              <a:rPr lang="de-DE" sz="2800" dirty="0"/>
              <a:t> </a:t>
            </a:r>
            <a:r>
              <a:rPr lang="de-DE" sz="2800" dirty="0" err="1"/>
              <a:t>semper</a:t>
            </a:r>
            <a:r>
              <a:rPr lang="de-DE" sz="2800" dirty="0"/>
              <a:t> </a:t>
            </a:r>
            <a:r>
              <a:rPr lang="de-DE" sz="2800" dirty="0" err="1"/>
              <a:t>libero</a:t>
            </a:r>
            <a:r>
              <a:rPr lang="de-DE" sz="2800" dirty="0"/>
              <a:t>, </a:t>
            </a:r>
            <a:r>
              <a:rPr lang="de-DE" sz="2800" dirty="0" err="1"/>
              <a:t>sit</a:t>
            </a:r>
            <a:r>
              <a:rPr lang="de-DE" sz="2800" dirty="0"/>
              <a:t> </a:t>
            </a:r>
            <a:r>
              <a:rPr lang="de-DE" sz="2800" dirty="0" err="1"/>
              <a:t>amet</a:t>
            </a:r>
            <a:r>
              <a:rPr lang="de-DE" sz="2800" dirty="0"/>
              <a:t> </a:t>
            </a:r>
            <a:r>
              <a:rPr lang="de-DE" sz="2800" dirty="0" err="1"/>
              <a:t>adipiscing</a:t>
            </a:r>
            <a:r>
              <a:rPr lang="de-DE" sz="2800" dirty="0"/>
              <a:t> </a:t>
            </a:r>
            <a:r>
              <a:rPr lang="de-DE" sz="2800" dirty="0" err="1"/>
              <a:t>sem</a:t>
            </a:r>
            <a:r>
              <a:rPr lang="de-DE" sz="2800" dirty="0"/>
              <a:t> </a:t>
            </a:r>
            <a:r>
              <a:rPr lang="de-DE" sz="2800" dirty="0" err="1"/>
              <a:t>neque</a:t>
            </a:r>
            <a:r>
              <a:rPr lang="de-DE" sz="2800" dirty="0"/>
              <a:t> </a:t>
            </a:r>
            <a:r>
              <a:rPr lang="de-DE" sz="2800" dirty="0" err="1"/>
              <a:t>sed</a:t>
            </a:r>
            <a:r>
              <a:rPr lang="de-DE" sz="2800" dirty="0"/>
              <a:t> </a:t>
            </a:r>
            <a:r>
              <a:rPr lang="de-DE" sz="2800" dirty="0" err="1"/>
              <a:t>ipsum</a:t>
            </a:r>
            <a:r>
              <a:rPr lang="de-DE" sz="2800" dirty="0"/>
              <a:t>.</a:t>
            </a:r>
          </a:p>
        </p:txBody>
      </p:sp>
      <p:sp>
        <p:nvSpPr>
          <p:cNvPr id="140" name="Textfeld 139">
            <a:extLst>
              <a:ext uri="{FF2B5EF4-FFF2-40B4-BE49-F238E27FC236}">
                <a16:creationId xmlns:a16="http://schemas.microsoft.com/office/drawing/2014/main" id="{39D1E799-F8F2-0547-8117-982717A235B4}"/>
              </a:ext>
            </a:extLst>
          </p:cNvPr>
          <p:cNvSpPr txBox="1"/>
          <p:nvPr/>
        </p:nvSpPr>
        <p:spPr>
          <a:xfrm>
            <a:off x="791410" y="40918430"/>
            <a:ext cx="6867516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Logofooter</a:t>
            </a:r>
            <a:r>
              <a:rPr lang="de-DE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(optional)</a:t>
            </a:r>
          </a:p>
        </p:txBody>
      </p:sp>
      <p:sp>
        <p:nvSpPr>
          <p:cNvPr id="141" name="Textfeld 140">
            <a:extLst>
              <a:ext uri="{FF2B5EF4-FFF2-40B4-BE49-F238E27FC236}">
                <a16:creationId xmlns:a16="http://schemas.microsoft.com/office/drawing/2014/main" id="{78FB575F-6A2D-F846-83D3-1693EF535B9D}"/>
              </a:ext>
            </a:extLst>
          </p:cNvPr>
          <p:cNvSpPr txBox="1"/>
          <p:nvPr/>
        </p:nvSpPr>
        <p:spPr>
          <a:xfrm>
            <a:off x="697951" y="37029998"/>
            <a:ext cx="9057144" cy="264687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1792288"/>
            <a:r>
              <a:rPr lang="de-DE" sz="5400" b="1" dirty="0"/>
              <a:t>Kontakt</a:t>
            </a:r>
            <a:br>
              <a:rPr lang="de-DE" sz="6000" b="1" dirty="0"/>
            </a:br>
            <a:r>
              <a:rPr lang="de-DE" sz="2800" dirty="0"/>
              <a:t>Musterfirma</a:t>
            </a:r>
          </a:p>
          <a:p>
            <a:pPr defTabSz="1792288"/>
            <a:r>
              <a:rPr lang="de-DE" sz="2800" dirty="0"/>
              <a:t>Musterstraße 123, 54321 Musterhausen</a:t>
            </a:r>
          </a:p>
          <a:p>
            <a:pPr defTabSz="1792288"/>
            <a:r>
              <a:rPr lang="de-DE" sz="2800" dirty="0"/>
              <a:t>Tel.:     +49 (0) 123 – 45678 – 9</a:t>
            </a:r>
          </a:p>
          <a:p>
            <a:pPr defTabSz="1792288"/>
            <a:r>
              <a:rPr lang="de-DE" sz="2800" dirty="0"/>
              <a:t>E-Mail:  </a:t>
            </a:r>
            <a:r>
              <a:rPr lang="de-DE" sz="2800" dirty="0" err="1"/>
              <a:t>info@musterfirma.de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2" name="Gerade Verbindung 141">
            <a:extLst>
              <a:ext uri="{FF2B5EF4-FFF2-40B4-BE49-F238E27FC236}">
                <a16:creationId xmlns:a16="http://schemas.microsoft.com/office/drawing/2014/main" id="{B42C86B2-ABDD-BE44-8CFE-990731DB28CB}"/>
              </a:ext>
            </a:extLst>
          </p:cNvPr>
          <p:cNvCxnSpPr>
            <a:cxnSpLocks/>
          </p:cNvCxnSpPr>
          <p:nvPr/>
        </p:nvCxnSpPr>
        <p:spPr>
          <a:xfrm>
            <a:off x="0" y="40486382"/>
            <a:ext cx="30279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Inhaltsplatzhalter 12">
            <a:extLst>
              <a:ext uri="{FF2B5EF4-FFF2-40B4-BE49-F238E27FC236}">
                <a16:creationId xmlns:a16="http://schemas.microsoft.com/office/drawing/2014/main" id="{546CC400-EC7A-BD40-AE52-BD306ED0E544}"/>
              </a:ext>
            </a:extLst>
          </p:cNvPr>
          <p:cNvSpPr txBox="1">
            <a:spLocks/>
          </p:cNvSpPr>
          <p:nvPr/>
        </p:nvSpPr>
        <p:spPr>
          <a:xfrm>
            <a:off x="26847174" y="37056817"/>
            <a:ext cx="2880000" cy="28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/>
            </a:lvl1pPr>
          </a:lstStyle>
          <a:p>
            <a:pPr marL="804341" marR="0" lvl="0" indent="-804341" algn="ctr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QR-Code</a:t>
            </a:r>
          </a:p>
        </p:txBody>
      </p:sp>
      <p:sp>
        <p:nvSpPr>
          <p:cNvPr id="144" name="Inhaltsplatzhalter 12">
            <a:extLst>
              <a:ext uri="{FF2B5EF4-FFF2-40B4-BE49-F238E27FC236}">
                <a16:creationId xmlns:a16="http://schemas.microsoft.com/office/drawing/2014/main" id="{5D251824-EBE0-774D-A321-0D116365E715}"/>
              </a:ext>
            </a:extLst>
          </p:cNvPr>
          <p:cNvSpPr txBox="1">
            <a:spLocks/>
          </p:cNvSpPr>
          <p:nvPr/>
        </p:nvSpPr>
        <p:spPr>
          <a:xfrm>
            <a:off x="22616171" y="881982"/>
            <a:ext cx="6879889" cy="2162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/>
            </a:lvl1pPr>
          </a:lstStyle>
          <a:p>
            <a:pPr marL="804341" marR="0" lvl="0" indent="-804341" algn="ctr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LOGO</a:t>
            </a:r>
          </a:p>
        </p:txBody>
      </p:sp>
      <p:sp>
        <p:nvSpPr>
          <p:cNvPr id="145" name="Inhaltsplatzhalter 12">
            <a:extLst>
              <a:ext uri="{FF2B5EF4-FFF2-40B4-BE49-F238E27FC236}">
                <a16:creationId xmlns:a16="http://schemas.microsoft.com/office/drawing/2014/main" id="{2F3F8345-0809-5C4A-812B-287CC1DB1C4D}"/>
              </a:ext>
            </a:extLst>
          </p:cNvPr>
          <p:cNvSpPr txBox="1">
            <a:spLocks/>
          </p:cNvSpPr>
          <p:nvPr/>
        </p:nvSpPr>
        <p:spPr>
          <a:xfrm>
            <a:off x="796093" y="41724003"/>
            <a:ext cx="3439945" cy="82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/>
            </a:lvl1pPr>
          </a:lstStyle>
          <a:p>
            <a:pPr marL="804341" marR="0" lvl="0" indent="-804341" algn="ctr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LOGO</a:t>
            </a:r>
          </a:p>
        </p:txBody>
      </p:sp>
      <p:sp>
        <p:nvSpPr>
          <p:cNvPr id="146" name="Inhaltsplatzhalter 12">
            <a:extLst>
              <a:ext uri="{FF2B5EF4-FFF2-40B4-BE49-F238E27FC236}">
                <a16:creationId xmlns:a16="http://schemas.microsoft.com/office/drawing/2014/main" id="{C14C47EC-873A-7945-A021-B9F0641D9BB9}"/>
              </a:ext>
            </a:extLst>
          </p:cNvPr>
          <p:cNvSpPr txBox="1">
            <a:spLocks/>
          </p:cNvSpPr>
          <p:nvPr/>
        </p:nvSpPr>
        <p:spPr>
          <a:xfrm>
            <a:off x="5894320" y="41724003"/>
            <a:ext cx="3439945" cy="82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/>
            </a:lvl1pPr>
          </a:lstStyle>
          <a:p>
            <a:pPr marL="804341" marR="0" lvl="0" indent="-804341" algn="ctr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LOGO</a:t>
            </a:r>
          </a:p>
        </p:txBody>
      </p:sp>
      <p:sp>
        <p:nvSpPr>
          <p:cNvPr id="147" name="Inhaltsplatzhalter 12">
            <a:extLst>
              <a:ext uri="{FF2B5EF4-FFF2-40B4-BE49-F238E27FC236}">
                <a16:creationId xmlns:a16="http://schemas.microsoft.com/office/drawing/2014/main" id="{35047181-DDBB-BD4A-B439-59BB106993C8}"/>
              </a:ext>
            </a:extLst>
          </p:cNvPr>
          <p:cNvSpPr txBox="1">
            <a:spLocks/>
          </p:cNvSpPr>
          <p:nvPr/>
        </p:nvSpPr>
        <p:spPr>
          <a:xfrm>
            <a:off x="10992547" y="41724003"/>
            <a:ext cx="3439945" cy="82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/>
            </a:lvl1pPr>
          </a:lstStyle>
          <a:p>
            <a:pPr marL="804341" marR="0" lvl="0" indent="-804341" algn="ctr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LOGO</a:t>
            </a:r>
          </a:p>
        </p:txBody>
      </p:sp>
      <p:sp>
        <p:nvSpPr>
          <p:cNvPr id="148" name="Inhaltsplatzhalter 12">
            <a:extLst>
              <a:ext uri="{FF2B5EF4-FFF2-40B4-BE49-F238E27FC236}">
                <a16:creationId xmlns:a16="http://schemas.microsoft.com/office/drawing/2014/main" id="{4EB8F897-62D2-BC4E-B129-569E568F1E49}"/>
              </a:ext>
            </a:extLst>
          </p:cNvPr>
          <p:cNvSpPr txBox="1">
            <a:spLocks/>
          </p:cNvSpPr>
          <p:nvPr/>
        </p:nvSpPr>
        <p:spPr>
          <a:xfrm>
            <a:off x="16090774" y="41724003"/>
            <a:ext cx="3439945" cy="82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/>
            </a:lvl1pPr>
          </a:lstStyle>
          <a:p>
            <a:pPr marL="804341" marR="0" lvl="0" indent="-804341" algn="ctr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LOGO</a:t>
            </a:r>
          </a:p>
        </p:txBody>
      </p:sp>
      <p:sp>
        <p:nvSpPr>
          <p:cNvPr id="149" name="Inhaltsplatzhalter 12">
            <a:extLst>
              <a:ext uri="{FF2B5EF4-FFF2-40B4-BE49-F238E27FC236}">
                <a16:creationId xmlns:a16="http://schemas.microsoft.com/office/drawing/2014/main" id="{0CD5B508-D460-2745-BB82-533801FF7DDB}"/>
              </a:ext>
            </a:extLst>
          </p:cNvPr>
          <p:cNvSpPr txBox="1">
            <a:spLocks/>
          </p:cNvSpPr>
          <p:nvPr/>
        </p:nvSpPr>
        <p:spPr>
          <a:xfrm>
            <a:off x="21189001" y="41724003"/>
            <a:ext cx="3439945" cy="82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/>
            </a:lvl1pPr>
          </a:lstStyle>
          <a:p>
            <a:pPr marL="804341" marR="0" lvl="0" indent="-804341" algn="ctr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LOGO</a:t>
            </a:r>
          </a:p>
        </p:txBody>
      </p:sp>
      <p:sp>
        <p:nvSpPr>
          <p:cNvPr id="150" name="Inhaltsplatzhalter 12">
            <a:extLst>
              <a:ext uri="{FF2B5EF4-FFF2-40B4-BE49-F238E27FC236}">
                <a16:creationId xmlns:a16="http://schemas.microsoft.com/office/drawing/2014/main" id="{F52C3EEB-D186-4149-A41B-CFC5CC8521D5}"/>
              </a:ext>
            </a:extLst>
          </p:cNvPr>
          <p:cNvSpPr txBox="1">
            <a:spLocks/>
          </p:cNvSpPr>
          <p:nvPr/>
        </p:nvSpPr>
        <p:spPr>
          <a:xfrm>
            <a:off x="26287229" y="41724003"/>
            <a:ext cx="3439945" cy="82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/>
            </a:lvl1pPr>
          </a:lstStyle>
          <a:p>
            <a:pPr marL="804341" marR="0" lvl="0" indent="-804341" algn="ctr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719630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Inhaltsplatzhalter 12">
            <a:extLst>
              <a:ext uri="{FF2B5EF4-FFF2-40B4-BE49-F238E27FC236}">
                <a16:creationId xmlns:a16="http://schemas.microsoft.com/office/drawing/2014/main" id="{68C79041-1292-0848-8B37-71B64FC46D6C}"/>
              </a:ext>
            </a:extLst>
          </p:cNvPr>
          <p:cNvSpPr txBox="1">
            <a:spLocks/>
          </p:cNvSpPr>
          <p:nvPr/>
        </p:nvSpPr>
        <p:spPr>
          <a:xfrm>
            <a:off x="-69049" y="3834310"/>
            <a:ext cx="30355938" cy="4215103"/>
          </a:xfrm>
          <a:prstGeom prst="rect">
            <a:avLst/>
          </a:prstGeom>
          <a:solidFill>
            <a:srgbClr val="CDD4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/>
            </a:lvl1pPr>
          </a:lstStyle>
          <a:p>
            <a:pPr marL="804341" marR="0" lvl="0" indent="-804341" algn="l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7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6" name="Inhaltsplatzhalter 12">
            <a:extLst>
              <a:ext uri="{FF2B5EF4-FFF2-40B4-BE49-F238E27FC236}">
                <a16:creationId xmlns:a16="http://schemas.microsoft.com/office/drawing/2014/main" id="{F24D1DDD-ABDA-8E44-A2C7-FCB33A447B54}"/>
              </a:ext>
            </a:extLst>
          </p:cNvPr>
          <p:cNvSpPr txBox="1">
            <a:spLocks/>
          </p:cNvSpPr>
          <p:nvPr/>
        </p:nvSpPr>
        <p:spPr>
          <a:xfrm>
            <a:off x="-69049" y="15359211"/>
            <a:ext cx="30355938" cy="230389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/>
            </a:lvl1pPr>
          </a:lstStyle>
          <a:p>
            <a:pPr marL="804341" marR="0" lvl="0" indent="-804341" algn="l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7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7" name="Textfeld 136">
            <a:extLst>
              <a:ext uri="{FF2B5EF4-FFF2-40B4-BE49-F238E27FC236}">
                <a16:creationId xmlns:a16="http://schemas.microsoft.com/office/drawing/2014/main" id="{4D590F04-79DA-684E-B787-42B36B92C125}"/>
              </a:ext>
            </a:extLst>
          </p:cNvPr>
          <p:cNvSpPr txBox="1"/>
          <p:nvPr/>
        </p:nvSpPr>
        <p:spPr>
          <a:xfrm>
            <a:off x="697951" y="540000"/>
            <a:ext cx="29147985" cy="270843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11000" b="1" dirty="0">
                <a:solidFill>
                  <a:srgbClr val="CDD400"/>
                </a:solidFill>
              </a:rPr>
              <a:t>Stadt | Quartier</a:t>
            </a:r>
          </a:p>
          <a:p>
            <a:pPr defTabSz="1792288"/>
            <a:r>
              <a:rPr lang="de-DE" sz="6000" dirty="0"/>
              <a:t>Wohnungsunternehmen</a:t>
            </a:r>
          </a:p>
        </p:txBody>
      </p:sp>
      <p:sp>
        <p:nvSpPr>
          <p:cNvPr id="138" name="Textfeld 137">
            <a:extLst>
              <a:ext uri="{FF2B5EF4-FFF2-40B4-BE49-F238E27FC236}">
                <a16:creationId xmlns:a16="http://schemas.microsoft.com/office/drawing/2014/main" id="{F482F2C3-9E8F-4348-9188-E03CCF22B476}"/>
              </a:ext>
            </a:extLst>
          </p:cNvPr>
          <p:cNvSpPr txBox="1"/>
          <p:nvPr/>
        </p:nvSpPr>
        <p:spPr>
          <a:xfrm>
            <a:off x="749016" y="8470687"/>
            <a:ext cx="12600000" cy="65248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5400" b="1" dirty="0"/>
              <a:t>Kurzbeschreibung</a:t>
            </a:r>
            <a:br>
              <a:rPr lang="de-DE" sz="6000" b="1" dirty="0"/>
            </a:br>
            <a:r>
              <a:rPr lang="de-DE" sz="2800" dirty="0" err="1"/>
              <a:t>Lorem</a:t>
            </a:r>
            <a:r>
              <a:rPr lang="de-DE" sz="2800" dirty="0"/>
              <a:t> </a:t>
            </a:r>
            <a:r>
              <a:rPr lang="de-DE" sz="2800" dirty="0" err="1"/>
              <a:t>ipsum</a:t>
            </a:r>
            <a:r>
              <a:rPr lang="de-DE" sz="2800" dirty="0"/>
              <a:t> </a:t>
            </a:r>
            <a:r>
              <a:rPr lang="de-DE" sz="2800" dirty="0" err="1"/>
              <a:t>dolor</a:t>
            </a:r>
            <a:r>
              <a:rPr lang="de-DE" sz="2800" dirty="0"/>
              <a:t> </a:t>
            </a:r>
            <a:r>
              <a:rPr lang="de-DE" sz="2800" dirty="0" err="1"/>
              <a:t>sit</a:t>
            </a:r>
            <a:r>
              <a:rPr lang="de-DE" sz="2800" dirty="0"/>
              <a:t> </a:t>
            </a:r>
            <a:r>
              <a:rPr lang="de-DE" sz="2800" dirty="0" err="1"/>
              <a:t>amet</a:t>
            </a:r>
            <a:r>
              <a:rPr lang="de-DE" sz="2800" dirty="0"/>
              <a:t>, </a:t>
            </a:r>
            <a:r>
              <a:rPr lang="de-DE" sz="2800" dirty="0" err="1"/>
              <a:t>consectetuer</a:t>
            </a:r>
            <a:r>
              <a:rPr lang="de-DE" sz="2800" dirty="0"/>
              <a:t> </a:t>
            </a:r>
            <a:r>
              <a:rPr lang="de-DE" sz="2800" dirty="0" err="1"/>
              <a:t>adipiscing</a:t>
            </a:r>
            <a:r>
              <a:rPr lang="de-DE" sz="2800" dirty="0"/>
              <a:t> </a:t>
            </a:r>
            <a:r>
              <a:rPr lang="de-DE" sz="2800" dirty="0" err="1"/>
              <a:t>elit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commodo </a:t>
            </a:r>
            <a:r>
              <a:rPr lang="de-DE" sz="2800" dirty="0" err="1"/>
              <a:t>ligula</a:t>
            </a:r>
            <a:r>
              <a:rPr lang="de-DE" sz="2800" dirty="0"/>
              <a:t> </a:t>
            </a:r>
            <a:r>
              <a:rPr lang="de-DE" sz="2800" dirty="0" err="1"/>
              <a:t>eget</a:t>
            </a:r>
            <a:r>
              <a:rPr lang="de-DE" sz="2800" dirty="0"/>
              <a:t> </a:t>
            </a:r>
            <a:r>
              <a:rPr lang="de-DE" sz="2800" dirty="0" err="1"/>
              <a:t>dolor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massa</a:t>
            </a:r>
            <a:r>
              <a:rPr lang="de-DE" sz="2800" dirty="0"/>
              <a:t>. Cum </a:t>
            </a:r>
            <a:r>
              <a:rPr lang="de-DE" sz="2800" dirty="0" err="1"/>
              <a:t>sociis</a:t>
            </a:r>
            <a:r>
              <a:rPr lang="de-DE" sz="2800" dirty="0"/>
              <a:t> </a:t>
            </a:r>
            <a:r>
              <a:rPr lang="de-DE" sz="2800" dirty="0" err="1"/>
              <a:t>natoque</a:t>
            </a:r>
            <a:r>
              <a:rPr lang="de-DE" sz="2800" dirty="0"/>
              <a:t> </a:t>
            </a:r>
            <a:r>
              <a:rPr lang="de-DE" sz="2800" dirty="0" err="1"/>
              <a:t>penatibus</a:t>
            </a:r>
            <a:r>
              <a:rPr lang="de-DE" sz="2800" dirty="0"/>
              <a:t> et </a:t>
            </a:r>
            <a:r>
              <a:rPr lang="de-DE" sz="2800" dirty="0" err="1"/>
              <a:t>magnis</a:t>
            </a:r>
            <a:r>
              <a:rPr lang="de-DE" sz="2800" dirty="0"/>
              <a:t> </a:t>
            </a:r>
            <a:r>
              <a:rPr lang="de-DE" sz="2800" dirty="0" err="1"/>
              <a:t>dis</a:t>
            </a:r>
            <a:r>
              <a:rPr lang="de-DE" sz="2800" dirty="0"/>
              <a:t> </a:t>
            </a:r>
            <a:r>
              <a:rPr lang="de-DE" sz="2800" dirty="0" err="1"/>
              <a:t>parturient</a:t>
            </a:r>
            <a:r>
              <a:rPr lang="de-DE" sz="2800" dirty="0"/>
              <a:t> </a:t>
            </a:r>
            <a:r>
              <a:rPr lang="de-DE" sz="2800" dirty="0" err="1"/>
              <a:t>montes</a:t>
            </a:r>
            <a:r>
              <a:rPr lang="de-DE" sz="2800" dirty="0"/>
              <a:t>, </a:t>
            </a:r>
            <a:r>
              <a:rPr lang="de-DE" sz="2800" dirty="0" err="1"/>
              <a:t>nascetur</a:t>
            </a:r>
            <a:r>
              <a:rPr lang="de-DE" sz="2800" dirty="0"/>
              <a:t> </a:t>
            </a:r>
            <a:r>
              <a:rPr lang="de-DE" sz="2800" dirty="0" err="1"/>
              <a:t>ridiculus</a:t>
            </a:r>
            <a:r>
              <a:rPr lang="de-DE" sz="2800" dirty="0"/>
              <a:t> </a:t>
            </a:r>
            <a:r>
              <a:rPr lang="de-DE" sz="2800" dirty="0" err="1"/>
              <a:t>mus</a:t>
            </a:r>
            <a:r>
              <a:rPr lang="de-DE" sz="2800" dirty="0"/>
              <a:t>. </a:t>
            </a:r>
            <a:r>
              <a:rPr lang="de-DE" sz="2800" dirty="0" err="1"/>
              <a:t>Donec</a:t>
            </a:r>
            <a:r>
              <a:rPr lang="de-DE" sz="2800" dirty="0"/>
              <a:t> </a:t>
            </a:r>
            <a:r>
              <a:rPr lang="de-DE" sz="2800" dirty="0" err="1"/>
              <a:t>quam</a:t>
            </a:r>
            <a:r>
              <a:rPr lang="de-DE" sz="2800" dirty="0"/>
              <a:t> </a:t>
            </a:r>
            <a:r>
              <a:rPr lang="de-DE" sz="2800" dirty="0" err="1"/>
              <a:t>felis</a:t>
            </a:r>
            <a:r>
              <a:rPr lang="de-DE" sz="2800" dirty="0"/>
              <a:t>, </a:t>
            </a:r>
            <a:r>
              <a:rPr lang="de-DE" sz="2800" dirty="0" err="1"/>
              <a:t>ultricies</a:t>
            </a:r>
            <a:r>
              <a:rPr lang="de-DE" sz="2800" dirty="0"/>
              <a:t> </a:t>
            </a:r>
            <a:r>
              <a:rPr lang="de-DE" sz="2800" dirty="0" err="1"/>
              <a:t>nec</a:t>
            </a:r>
            <a:r>
              <a:rPr lang="de-DE" sz="2800" dirty="0"/>
              <a:t>, </a:t>
            </a:r>
            <a:r>
              <a:rPr lang="de-DE" sz="2800" dirty="0" err="1"/>
              <a:t>pellentesque</a:t>
            </a:r>
            <a:r>
              <a:rPr lang="de-DE" sz="2800" dirty="0"/>
              <a:t> </a:t>
            </a:r>
            <a:r>
              <a:rPr lang="de-DE" sz="2800" dirty="0" err="1"/>
              <a:t>eu</a:t>
            </a:r>
            <a:r>
              <a:rPr lang="de-DE" sz="2800" dirty="0"/>
              <a:t>, </a:t>
            </a:r>
            <a:r>
              <a:rPr lang="de-DE" sz="2800" dirty="0" err="1"/>
              <a:t>pretium</a:t>
            </a:r>
            <a:r>
              <a:rPr lang="de-DE" sz="2800" dirty="0"/>
              <a:t> </a:t>
            </a:r>
            <a:r>
              <a:rPr lang="de-DE" sz="2800" dirty="0" err="1"/>
              <a:t>quis</a:t>
            </a:r>
            <a:r>
              <a:rPr lang="de-DE" sz="2800" dirty="0"/>
              <a:t>, </a:t>
            </a:r>
            <a:r>
              <a:rPr lang="de-DE" sz="2800" dirty="0" err="1"/>
              <a:t>sem</a:t>
            </a:r>
            <a:r>
              <a:rPr lang="de-DE" sz="2800" dirty="0"/>
              <a:t>. </a:t>
            </a:r>
            <a:r>
              <a:rPr lang="de-DE" sz="2800" dirty="0" err="1"/>
              <a:t>Nulla</a:t>
            </a:r>
            <a:r>
              <a:rPr lang="de-DE" sz="2800" dirty="0"/>
              <a:t> </a:t>
            </a:r>
            <a:r>
              <a:rPr lang="de-DE" sz="2800" dirty="0" err="1"/>
              <a:t>consequat</a:t>
            </a:r>
            <a:r>
              <a:rPr lang="de-DE" sz="2800" dirty="0"/>
              <a:t> </a:t>
            </a:r>
            <a:r>
              <a:rPr lang="de-DE" sz="2800" dirty="0" err="1"/>
              <a:t>massa</a:t>
            </a:r>
            <a:r>
              <a:rPr lang="de-DE" sz="2800" dirty="0"/>
              <a:t> </a:t>
            </a:r>
            <a:r>
              <a:rPr lang="de-DE" sz="2800" dirty="0" err="1"/>
              <a:t>quis</a:t>
            </a:r>
            <a:r>
              <a:rPr lang="de-DE" sz="2800" dirty="0"/>
              <a:t> </a:t>
            </a:r>
            <a:r>
              <a:rPr lang="de-DE" sz="2800" dirty="0" err="1"/>
              <a:t>enim</a:t>
            </a:r>
            <a:r>
              <a:rPr lang="de-DE" sz="2800" dirty="0"/>
              <a:t>. </a:t>
            </a:r>
            <a:r>
              <a:rPr lang="de-DE" sz="2800" dirty="0" err="1"/>
              <a:t>Donec</a:t>
            </a:r>
            <a:r>
              <a:rPr lang="de-DE" sz="2800" dirty="0"/>
              <a:t> </a:t>
            </a:r>
            <a:r>
              <a:rPr lang="de-DE" sz="2800" dirty="0" err="1"/>
              <a:t>pede</a:t>
            </a:r>
            <a:r>
              <a:rPr lang="de-DE" sz="2800" dirty="0"/>
              <a:t> </a:t>
            </a:r>
            <a:r>
              <a:rPr lang="de-DE" sz="2800" dirty="0" err="1"/>
              <a:t>justo</a:t>
            </a:r>
            <a:r>
              <a:rPr lang="de-DE" sz="2800" dirty="0"/>
              <a:t>, </a:t>
            </a:r>
            <a:r>
              <a:rPr lang="de-DE" sz="2800" dirty="0" err="1"/>
              <a:t>fringilla</a:t>
            </a:r>
            <a:r>
              <a:rPr lang="de-DE" sz="2800" dirty="0"/>
              <a:t> </a:t>
            </a:r>
            <a:r>
              <a:rPr lang="de-DE" sz="2800" dirty="0" err="1"/>
              <a:t>vel</a:t>
            </a:r>
            <a:r>
              <a:rPr lang="de-DE" sz="2800" dirty="0"/>
              <a:t>, </a:t>
            </a:r>
            <a:r>
              <a:rPr lang="de-DE" sz="2800" dirty="0" err="1"/>
              <a:t>aliquet</a:t>
            </a:r>
            <a:r>
              <a:rPr lang="de-DE" sz="2800" dirty="0"/>
              <a:t> </a:t>
            </a:r>
            <a:r>
              <a:rPr lang="de-DE" sz="2800" dirty="0" err="1"/>
              <a:t>nec</a:t>
            </a:r>
            <a:r>
              <a:rPr lang="de-DE" sz="2800" dirty="0"/>
              <a:t>, </a:t>
            </a:r>
            <a:r>
              <a:rPr lang="de-DE" sz="2800" dirty="0" err="1"/>
              <a:t>vulputate</a:t>
            </a:r>
            <a:r>
              <a:rPr lang="de-DE" sz="2800" dirty="0"/>
              <a:t> </a:t>
            </a:r>
            <a:r>
              <a:rPr lang="de-DE" sz="2800" dirty="0" err="1"/>
              <a:t>eget</a:t>
            </a:r>
            <a:r>
              <a:rPr lang="de-DE" sz="2800" dirty="0"/>
              <a:t>, </a:t>
            </a:r>
            <a:r>
              <a:rPr lang="de-DE" sz="2800" dirty="0" err="1"/>
              <a:t>arcu</a:t>
            </a:r>
            <a:r>
              <a:rPr lang="de-DE" sz="2800" dirty="0"/>
              <a:t>. In </a:t>
            </a:r>
            <a:r>
              <a:rPr lang="de-DE" sz="2800" dirty="0" err="1"/>
              <a:t>enim</a:t>
            </a:r>
            <a:r>
              <a:rPr lang="de-DE" sz="2800" dirty="0"/>
              <a:t> </a:t>
            </a:r>
            <a:r>
              <a:rPr lang="de-DE" sz="2800" dirty="0" err="1"/>
              <a:t>justo</a:t>
            </a:r>
            <a:r>
              <a:rPr lang="de-DE" sz="2800" dirty="0"/>
              <a:t>, </a:t>
            </a:r>
            <a:r>
              <a:rPr lang="de-DE" sz="2800" dirty="0" err="1"/>
              <a:t>rhoncus</a:t>
            </a:r>
            <a:r>
              <a:rPr lang="de-DE" sz="2800" dirty="0"/>
              <a:t> </a:t>
            </a:r>
            <a:r>
              <a:rPr lang="de-DE" sz="2800" dirty="0" err="1"/>
              <a:t>ut</a:t>
            </a:r>
            <a:r>
              <a:rPr lang="de-DE" sz="2800" dirty="0"/>
              <a:t>, </a:t>
            </a:r>
            <a:r>
              <a:rPr lang="de-DE" sz="2800" dirty="0" err="1"/>
              <a:t>imperdiet</a:t>
            </a:r>
            <a:r>
              <a:rPr lang="de-DE" sz="2800" dirty="0"/>
              <a:t> a, </a:t>
            </a:r>
            <a:r>
              <a:rPr lang="de-DE" sz="2800" dirty="0" err="1"/>
              <a:t>venenatis</a:t>
            </a:r>
            <a:r>
              <a:rPr lang="de-DE" sz="2800" dirty="0"/>
              <a:t> </a:t>
            </a:r>
            <a:r>
              <a:rPr lang="de-DE" sz="2800" dirty="0" err="1"/>
              <a:t>vitae</a:t>
            </a:r>
            <a:r>
              <a:rPr lang="de-DE" sz="2800" dirty="0"/>
              <a:t>, </a:t>
            </a:r>
            <a:r>
              <a:rPr lang="de-DE" sz="2800" dirty="0" err="1"/>
              <a:t>justo</a:t>
            </a:r>
            <a:r>
              <a:rPr lang="de-DE" sz="2800" dirty="0"/>
              <a:t>. </a:t>
            </a:r>
            <a:r>
              <a:rPr lang="de-DE" sz="2800" dirty="0" err="1"/>
              <a:t>Nullam</a:t>
            </a:r>
            <a:r>
              <a:rPr lang="de-DE" sz="2800" dirty="0"/>
              <a:t> </a:t>
            </a:r>
            <a:r>
              <a:rPr lang="de-DE" sz="2800" dirty="0" err="1"/>
              <a:t>dictum</a:t>
            </a:r>
            <a:r>
              <a:rPr lang="de-DE" sz="2800" dirty="0"/>
              <a:t> </a:t>
            </a:r>
            <a:r>
              <a:rPr lang="de-DE" sz="2800" dirty="0" err="1"/>
              <a:t>felis</a:t>
            </a:r>
            <a:r>
              <a:rPr lang="de-DE" sz="2800" dirty="0"/>
              <a:t> </a:t>
            </a:r>
            <a:r>
              <a:rPr lang="de-DE" sz="2800" dirty="0" err="1"/>
              <a:t>eu</a:t>
            </a:r>
            <a:r>
              <a:rPr lang="de-DE" sz="2800" dirty="0"/>
              <a:t> </a:t>
            </a:r>
            <a:r>
              <a:rPr lang="de-DE" sz="2800" dirty="0" err="1"/>
              <a:t>pede</a:t>
            </a:r>
            <a:r>
              <a:rPr lang="de-DE" sz="2800" dirty="0"/>
              <a:t> </a:t>
            </a:r>
            <a:r>
              <a:rPr lang="de-DE" sz="2800" dirty="0" err="1"/>
              <a:t>mollis</a:t>
            </a:r>
            <a:r>
              <a:rPr lang="de-DE" sz="2800" dirty="0"/>
              <a:t> </a:t>
            </a:r>
            <a:r>
              <a:rPr lang="de-DE" sz="2800" dirty="0" err="1"/>
              <a:t>pretium</a:t>
            </a:r>
            <a:r>
              <a:rPr lang="de-DE" sz="2800" dirty="0"/>
              <a:t>. Integer </a:t>
            </a:r>
            <a:r>
              <a:rPr lang="de-DE" sz="2800" dirty="0" err="1"/>
              <a:t>tincidunt</a:t>
            </a:r>
            <a:r>
              <a:rPr lang="de-DE" sz="2800" dirty="0"/>
              <a:t>. </a:t>
            </a:r>
            <a:r>
              <a:rPr lang="de-DE" sz="2800" dirty="0" err="1"/>
              <a:t>Cras</a:t>
            </a:r>
            <a:r>
              <a:rPr lang="de-DE" sz="2800" dirty="0"/>
              <a:t> </a:t>
            </a:r>
            <a:r>
              <a:rPr lang="de-DE" sz="2800" dirty="0" err="1"/>
              <a:t>dapibus</a:t>
            </a:r>
            <a:r>
              <a:rPr lang="de-DE" sz="2800" dirty="0"/>
              <a:t>. </a:t>
            </a:r>
            <a:r>
              <a:rPr lang="de-DE" sz="2800" dirty="0" err="1"/>
              <a:t>Vivamus</a:t>
            </a:r>
            <a:r>
              <a:rPr lang="de-DE" sz="2800" dirty="0"/>
              <a:t> </a:t>
            </a:r>
            <a:r>
              <a:rPr lang="de-DE" sz="2800" dirty="0" err="1"/>
              <a:t>elementum</a:t>
            </a:r>
            <a:r>
              <a:rPr lang="de-DE" sz="2800" dirty="0"/>
              <a:t> </a:t>
            </a:r>
            <a:r>
              <a:rPr lang="de-DE" sz="2800" dirty="0" err="1"/>
              <a:t>semper</a:t>
            </a:r>
            <a:r>
              <a:rPr lang="de-DE" sz="2800" dirty="0"/>
              <a:t> </a:t>
            </a:r>
            <a:r>
              <a:rPr lang="de-DE" sz="2800" dirty="0" err="1"/>
              <a:t>nisi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vulputate</a:t>
            </a:r>
            <a:r>
              <a:rPr lang="de-DE" sz="2800" dirty="0"/>
              <a:t> </a:t>
            </a:r>
            <a:r>
              <a:rPr lang="de-DE" sz="2800" dirty="0" err="1"/>
              <a:t>eleifend</a:t>
            </a:r>
            <a:r>
              <a:rPr lang="de-DE" sz="2800" dirty="0"/>
              <a:t> </a:t>
            </a:r>
            <a:r>
              <a:rPr lang="de-DE" sz="2800" dirty="0" err="1"/>
              <a:t>tellus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leo</a:t>
            </a:r>
            <a:r>
              <a:rPr lang="de-DE" sz="2800" dirty="0"/>
              <a:t> </a:t>
            </a:r>
            <a:r>
              <a:rPr lang="de-DE" sz="2800" dirty="0" err="1"/>
              <a:t>ligula</a:t>
            </a:r>
            <a:r>
              <a:rPr lang="de-DE" sz="2800" dirty="0"/>
              <a:t>, </a:t>
            </a:r>
            <a:r>
              <a:rPr lang="de-DE" sz="2800" dirty="0" err="1"/>
              <a:t>porttitor</a:t>
            </a:r>
            <a:r>
              <a:rPr lang="de-DE" sz="2800" dirty="0"/>
              <a:t> </a:t>
            </a:r>
            <a:r>
              <a:rPr lang="de-DE" sz="2800" dirty="0" err="1"/>
              <a:t>eu</a:t>
            </a:r>
            <a:r>
              <a:rPr lang="de-DE" sz="2800" dirty="0"/>
              <a:t>, </a:t>
            </a:r>
            <a:r>
              <a:rPr lang="de-DE" sz="2800" dirty="0" err="1"/>
              <a:t>consequat</a:t>
            </a:r>
            <a:r>
              <a:rPr lang="de-DE" sz="2800" dirty="0"/>
              <a:t> </a:t>
            </a:r>
            <a:r>
              <a:rPr lang="de-DE" sz="2800" dirty="0" err="1"/>
              <a:t>vitae</a:t>
            </a:r>
            <a:r>
              <a:rPr lang="de-DE" sz="2800" dirty="0"/>
              <a:t>, </a:t>
            </a:r>
            <a:r>
              <a:rPr lang="de-DE" sz="2800" dirty="0" err="1"/>
              <a:t>eleifend</a:t>
            </a:r>
            <a:r>
              <a:rPr lang="de-DE" sz="2800" dirty="0"/>
              <a:t> </a:t>
            </a:r>
            <a:r>
              <a:rPr lang="de-DE" sz="2800" dirty="0" err="1"/>
              <a:t>ac</a:t>
            </a:r>
            <a:r>
              <a:rPr lang="de-DE" sz="2800" dirty="0"/>
              <a:t>, </a:t>
            </a:r>
            <a:r>
              <a:rPr lang="de-DE" sz="2800" dirty="0" err="1"/>
              <a:t>enim</a:t>
            </a:r>
            <a:r>
              <a:rPr lang="de-DE" sz="2800" dirty="0"/>
              <a:t>. </a:t>
            </a:r>
            <a:r>
              <a:rPr lang="de-DE" sz="2800" dirty="0" err="1"/>
              <a:t>Aliquam</a:t>
            </a:r>
            <a:r>
              <a:rPr lang="de-DE" sz="2800" dirty="0"/>
              <a:t> </a:t>
            </a:r>
            <a:r>
              <a:rPr lang="de-DE" sz="2800" dirty="0" err="1"/>
              <a:t>lorem</a:t>
            </a:r>
            <a:r>
              <a:rPr lang="de-DE" sz="2800" dirty="0"/>
              <a:t> ante, </a:t>
            </a:r>
            <a:r>
              <a:rPr lang="de-DE" sz="2800" dirty="0" err="1"/>
              <a:t>dapibus</a:t>
            </a:r>
            <a:r>
              <a:rPr lang="de-DE" sz="2800" dirty="0"/>
              <a:t> in, </a:t>
            </a:r>
            <a:r>
              <a:rPr lang="de-DE" sz="2800" dirty="0" err="1"/>
              <a:t>viverra</a:t>
            </a:r>
            <a:r>
              <a:rPr lang="de-DE" sz="2800" dirty="0"/>
              <a:t> </a:t>
            </a:r>
            <a:r>
              <a:rPr lang="de-DE" sz="2800" dirty="0" err="1"/>
              <a:t>quis</a:t>
            </a:r>
            <a:r>
              <a:rPr lang="de-DE" sz="2800" dirty="0"/>
              <a:t>, </a:t>
            </a:r>
            <a:r>
              <a:rPr lang="de-DE" sz="2800" dirty="0" err="1"/>
              <a:t>feugiat</a:t>
            </a:r>
            <a:r>
              <a:rPr lang="de-DE" sz="2800" dirty="0"/>
              <a:t> a, </a:t>
            </a:r>
            <a:r>
              <a:rPr lang="de-DE" sz="2800" dirty="0" err="1"/>
              <a:t>tellus</a:t>
            </a:r>
            <a:r>
              <a:rPr lang="de-DE" sz="2800" dirty="0"/>
              <a:t>. </a:t>
            </a:r>
            <a:r>
              <a:rPr lang="de-DE" sz="2800" dirty="0" err="1"/>
              <a:t>Phasellus</a:t>
            </a:r>
            <a:r>
              <a:rPr lang="de-DE" sz="2800" dirty="0"/>
              <a:t> </a:t>
            </a:r>
            <a:r>
              <a:rPr lang="de-DE" sz="2800" dirty="0" err="1"/>
              <a:t>viverra</a:t>
            </a:r>
            <a:r>
              <a:rPr lang="de-DE" sz="2800" dirty="0"/>
              <a:t> </a:t>
            </a:r>
            <a:r>
              <a:rPr lang="de-DE" sz="2800" dirty="0" err="1"/>
              <a:t>nulla</a:t>
            </a:r>
            <a:r>
              <a:rPr lang="de-DE" sz="2800" dirty="0"/>
              <a:t> </a:t>
            </a:r>
            <a:r>
              <a:rPr lang="de-DE" sz="2800" dirty="0" err="1"/>
              <a:t>ut</a:t>
            </a:r>
            <a:r>
              <a:rPr lang="de-DE" sz="2800" dirty="0"/>
              <a:t> </a:t>
            </a:r>
            <a:r>
              <a:rPr lang="de-DE" sz="2800" dirty="0" err="1"/>
              <a:t>metus</a:t>
            </a:r>
            <a:r>
              <a:rPr lang="de-DE" sz="2800" dirty="0"/>
              <a:t> </a:t>
            </a:r>
            <a:r>
              <a:rPr lang="de-DE" sz="2800" dirty="0" err="1"/>
              <a:t>varius</a:t>
            </a:r>
            <a:r>
              <a:rPr lang="de-DE" sz="2800" dirty="0"/>
              <a:t> </a:t>
            </a:r>
            <a:r>
              <a:rPr lang="de-DE" sz="2800" dirty="0" err="1"/>
              <a:t>laoreet</a:t>
            </a:r>
            <a:r>
              <a:rPr lang="de-DE" sz="2800" dirty="0"/>
              <a:t>. </a:t>
            </a:r>
            <a:r>
              <a:rPr lang="de-DE" sz="2800" dirty="0" err="1"/>
              <a:t>Quisque</a:t>
            </a:r>
            <a:r>
              <a:rPr lang="de-DE" sz="2800" dirty="0"/>
              <a:t> </a:t>
            </a:r>
            <a:r>
              <a:rPr lang="de-DE" sz="2800" dirty="0" err="1"/>
              <a:t>rutrum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imperdiet</a:t>
            </a:r>
            <a:r>
              <a:rPr lang="de-DE" sz="2800" dirty="0"/>
              <a:t>. </a:t>
            </a:r>
            <a:r>
              <a:rPr lang="de-DE" sz="2800" dirty="0" err="1"/>
              <a:t>Etiam</a:t>
            </a:r>
            <a:r>
              <a:rPr lang="de-DE" sz="2800" dirty="0"/>
              <a:t> </a:t>
            </a:r>
            <a:r>
              <a:rPr lang="de-DE" sz="2800" dirty="0" err="1"/>
              <a:t>ultricies</a:t>
            </a:r>
            <a:r>
              <a:rPr lang="de-DE" sz="2800" dirty="0"/>
              <a:t> </a:t>
            </a:r>
            <a:r>
              <a:rPr lang="de-DE" sz="2800" dirty="0" err="1"/>
              <a:t>nisi</a:t>
            </a:r>
            <a:r>
              <a:rPr lang="de-DE" sz="2800" dirty="0"/>
              <a:t> </a:t>
            </a:r>
            <a:r>
              <a:rPr lang="de-DE" sz="2800" dirty="0" err="1"/>
              <a:t>vel</a:t>
            </a:r>
            <a:r>
              <a:rPr lang="de-DE" sz="2800" dirty="0"/>
              <a:t> </a:t>
            </a:r>
            <a:r>
              <a:rPr lang="de-DE" sz="2800" dirty="0" err="1"/>
              <a:t>augue</a:t>
            </a:r>
            <a:r>
              <a:rPr lang="de-DE" sz="2800" dirty="0"/>
              <a:t>. </a:t>
            </a:r>
            <a:r>
              <a:rPr lang="de-DE" sz="2800" dirty="0" err="1"/>
              <a:t>Curabitur</a:t>
            </a:r>
            <a:r>
              <a:rPr lang="de-DE" sz="2800" dirty="0"/>
              <a:t> </a:t>
            </a:r>
            <a:r>
              <a:rPr lang="de-DE" sz="2800" dirty="0" err="1"/>
              <a:t>ullamcorper</a:t>
            </a:r>
            <a:r>
              <a:rPr lang="de-DE" sz="2800" dirty="0"/>
              <a:t> </a:t>
            </a:r>
            <a:r>
              <a:rPr lang="de-DE" sz="2800" dirty="0" err="1"/>
              <a:t>ultricies</a:t>
            </a:r>
            <a:r>
              <a:rPr lang="de-DE" sz="2800" dirty="0"/>
              <a:t> </a:t>
            </a:r>
            <a:r>
              <a:rPr lang="de-DE" sz="2800" dirty="0" err="1"/>
              <a:t>nisi</a:t>
            </a:r>
            <a:r>
              <a:rPr lang="de-DE" sz="2800" dirty="0"/>
              <a:t>. Nam </a:t>
            </a:r>
            <a:r>
              <a:rPr lang="de-DE" sz="2800" dirty="0" err="1"/>
              <a:t>eget</a:t>
            </a:r>
            <a:r>
              <a:rPr lang="de-DE" sz="2800" dirty="0"/>
              <a:t> </a:t>
            </a:r>
            <a:r>
              <a:rPr lang="de-DE" sz="2800" dirty="0" err="1"/>
              <a:t>dui</a:t>
            </a:r>
            <a:r>
              <a:rPr lang="de-DE" sz="2800" dirty="0"/>
              <a:t>. </a:t>
            </a:r>
            <a:r>
              <a:rPr lang="de-DE" sz="2800" dirty="0" err="1"/>
              <a:t>Etiam</a:t>
            </a:r>
            <a:r>
              <a:rPr lang="de-DE" sz="2800" dirty="0"/>
              <a:t> </a:t>
            </a:r>
            <a:r>
              <a:rPr lang="de-DE" sz="2800" dirty="0" err="1"/>
              <a:t>rhoncus</a:t>
            </a:r>
            <a:r>
              <a:rPr lang="de-DE" sz="2800" dirty="0"/>
              <a:t>. Maecenas </a:t>
            </a:r>
            <a:r>
              <a:rPr lang="de-DE" sz="2800" dirty="0" err="1"/>
              <a:t>tempus</a:t>
            </a:r>
            <a:r>
              <a:rPr lang="de-DE" sz="2800" dirty="0"/>
              <a:t>, </a:t>
            </a:r>
            <a:r>
              <a:rPr lang="de-DE" sz="2800" dirty="0" err="1"/>
              <a:t>tellus</a:t>
            </a:r>
            <a:r>
              <a:rPr lang="de-DE" sz="2800" dirty="0"/>
              <a:t> </a:t>
            </a:r>
            <a:r>
              <a:rPr lang="de-DE" sz="2800" dirty="0" err="1"/>
              <a:t>eget</a:t>
            </a:r>
            <a:r>
              <a:rPr lang="de-DE" sz="2800" dirty="0"/>
              <a:t> </a:t>
            </a:r>
            <a:r>
              <a:rPr lang="de-DE" sz="2800" dirty="0" err="1"/>
              <a:t>condimentum</a:t>
            </a:r>
            <a:r>
              <a:rPr lang="de-DE" sz="2800" dirty="0"/>
              <a:t> </a:t>
            </a:r>
            <a:r>
              <a:rPr lang="de-DE" sz="2800" dirty="0" err="1"/>
              <a:t>rhoncus</a:t>
            </a:r>
            <a:r>
              <a:rPr lang="de-DE" sz="2800" dirty="0"/>
              <a:t>, </a:t>
            </a:r>
            <a:r>
              <a:rPr lang="de-DE" sz="2800" dirty="0" err="1"/>
              <a:t>sem</a:t>
            </a:r>
            <a:r>
              <a:rPr lang="de-DE" sz="2800" dirty="0"/>
              <a:t> </a:t>
            </a:r>
            <a:r>
              <a:rPr lang="de-DE" sz="2800" dirty="0" err="1"/>
              <a:t>quam</a:t>
            </a:r>
            <a:r>
              <a:rPr lang="de-DE" sz="2800" dirty="0"/>
              <a:t> </a:t>
            </a:r>
            <a:r>
              <a:rPr lang="de-DE" sz="2800" dirty="0" err="1"/>
              <a:t>semper</a:t>
            </a:r>
            <a:r>
              <a:rPr lang="de-DE" sz="2800" dirty="0"/>
              <a:t> </a:t>
            </a:r>
            <a:r>
              <a:rPr lang="de-DE" sz="2800" dirty="0" err="1"/>
              <a:t>libero</a:t>
            </a:r>
            <a:r>
              <a:rPr lang="de-DE" sz="2800" dirty="0"/>
              <a:t>, </a:t>
            </a:r>
            <a:r>
              <a:rPr lang="de-DE" sz="2800" dirty="0" err="1"/>
              <a:t>sit</a:t>
            </a:r>
            <a:r>
              <a:rPr lang="de-DE" sz="2800" dirty="0"/>
              <a:t> </a:t>
            </a:r>
            <a:r>
              <a:rPr lang="de-DE" sz="2800" dirty="0" err="1"/>
              <a:t>amet</a:t>
            </a:r>
            <a:r>
              <a:rPr lang="de-DE" sz="2800" dirty="0"/>
              <a:t> </a:t>
            </a:r>
            <a:r>
              <a:rPr lang="de-DE" sz="2800" dirty="0" err="1"/>
              <a:t>adipiscing</a:t>
            </a:r>
            <a:r>
              <a:rPr lang="de-DE" sz="2800" dirty="0"/>
              <a:t> </a:t>
            </a:r>
            <a:r>
              <a:rPr lang="de-DE" sz="2800" dirty="0" err="1"/>
              <a:t>sem</a:t>
            </a:r>
            <a:r>
              <a:rPr lang="de-DE" sz="2800" dirty="0"/>
              <a:t> </a:t>
            </a:r>
            <a:r>
              <a:rPr lang="de-DE" sz="2800" dirty="0" err="1"/>
              <a:t>neque</a:t>
            </a:r>
            <a:r>
              <a:rPr lang="de-DE" sz="2800" dirty="0"/>
              <a:t> </a:t>
            </a:r>
            <a:r>
              <a:rPr lang="de-DE" sz="2800" dirty="0" err="1"/>
              <a:t>sed</a:t>
            </a:r>
            <a:r>
              <a:rPr lang="de-DE" sz="2800" dirty="0"/>
              <a:t> </a:t>
            </a:r>
            <a:r>
              <a:rPr lang="de-DE" sz="2800" dirty="0" err="1"/>
              <a:t>ipsum</a:t>
            </a:r>
            <a:r>
              <a:rPr lang="de-DE" sz="2800" dirty="0"/>
              <a:t>. 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9" name="Textfeld 138">
            <a:extLst>
              <a:ext uri="{FF2B5EF4-FFF2-40B4-BE49-F238E27FC236}">
                <a16:creationId xmlns:a16="http://schemas.microsoft.com/office/drawing/2014/main" id="{4B12CDE4-910E-494E-8F55-2D3870ABEA3F}"/>
              </a:ext>
            </a:extLst>
          </p:cNvPr>
          <p:cNvSpPr txBox="1"/>
          <p:nvPr/>
        </p:nvSpPr>
        <p:spPr>
          <a:xfrm>
            <a:off x="15399122" y="8316799"/>
            <a:ext cx="12600000" cy="66787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de-DE" sz="5400" b="1" dirty="0"/>
              <a:t>Projektziele</a:t>
            </a:r>
            <a:endParaRPr lang="de-DE" sz="6000" b="1" dirty="0"/>
          </a:p>
          <a:p>
            <a:pPr>
              <a:spcAft>
                <a:spcPts val="1200"/>
              </a:spcAft>
            </a:pPr>
            <a:r>
              <a:rPr lang="de-DE" sz="2800" dirty="0" err="1"/>
              <a:t>Lorem</a:t>
            </a:r>
            <a:r>
              <a:rPr lang="de-DE" sz="2800" dirty="0"/>
              <a:t> </a:t>
            </a:r>
            <a:r>
              <a:rPr lang="de-DE" sz="2800" dirty="0" err="1"/>
              <a:t>ipsum</a:t>
            </a:r>
            <a:r>
              <a:rPr lang="de-DE" sz="2800" dirty="0"/>
              <a:t> </a:t>
            </a:r>
            <a:r>
              <a:rPr lang="de-DE" sz="2800" dirty="0" err="1"/>
              <a:t>dolor</a:t>
            </a:r>
            <a:r>
              <a:rPr lang="de-DE" sz="2800" dirty="0"/>
              <a:t> </a:t>
            </a:r>
            <a:r>
              <a:rPr lang="de-DE" sz="2800" dirty="0" err="1"/>
              <a:t>sit</a:t>
            </a:r>
            <a:r>
              <a:rPr lang="de-DE" sz="2800" dirty="0"/>
              <a:t> </a:t>
            </a:r>
            <a:r>
              <a:rPr lang="de-DE" sz="2800" dirty="0" err="1"/>
              <a:t>amet</a:t>
            </a:r>
            <a:r>
              <a:rPr lang="de-DE" sz="2800" dirty="0"/>
              <a:t>, </a:t>
            </a:r>
            <a:r>
              <a:rPr lang="de-DE" sz="2800" dirty="0" err="1"/>
              <a:t>consectetuer</a:t>
            </a:r>
            <a:r>
              <a:rPr lang="de-DE" sz="2800" dirty="0"/>
              <a:t> </a:t>
            </a:r>
            <a:r>
              <a:rPr lang="de-DE" sz="2800" dirty="0" err="1"/>
              <a:t>adipiscing</a:t>
            </a:r>
            <a:r>
              <a:rPr lang="de-DE" sz="2800" dirty="0"/>
              <a:t> </a:t>
            </a:r>
            <a:r>
              <a:rPr lang="de-DE" sz="2800" dirty="0" err="1"/>
              <a:t>elit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commodo </a:t>
            </a:r>
            <a:r>
              <a:rPr lang="de-DE" sz="2800" dirty="0" err="1"/>
              <a:t>ligula</a:t>
            </a:r>
            <a:r>
              <a:rPr lang="de-DE" sz="2800" dirty="0"/>
              <a:t> </a:t>
            </a:r>
            <a:r>
              <a:rPr lang="de-DE" sz="2800" dirty="0" err="1"/>
              <a:t>eget</a:t>
            </a:r>
            <a:r>
              <a:rPr lang="de-DE" sz="2800" dirty="0"/>
              <a:t> </a:t>
            </a:r>
            <a:r>
              <a:rPr lang="de-DE" sz="2800" dirty="0" err="1"/>
              <a:t>dolor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massa</a:t>
            </a:r>
            <a:r>
              <a:rPr lang="de-DE" sz="2800" dirty="0"/>
              <a:t>. Cum </a:t>
            </a:r>
            <a:r>
              <a:rPr lang="de-DE" sz="2800" dirty="0" err="1"/>
              <a:t>sociis</a:t>
            </a:r>
            <a:r>
              <a:rPr lang="de-DE" sz="2800" dirty="0"/>
              <a:t> </a:t>
            </a:r>
            <a:r>
              <a:rPr lang="de-DE" sz="2800" dirty="0" err="1"/>
              <a:t>natoque</a:t>
            </a:r>
            <a:r>
              <a:rPr lang="de-DE" sz="2800" dirty="0"/>
              <a:t> </a:t>
            </a:r>
            <a:r>
              <a:rPr lang="de-DE" sz="2800" dirty="0" err="1"/>
              <a:t>penatibus</a:t>
            </a:r>
            <a:r>
              <a:rPr lang="de-DE" sz="2800" dirty="0"/>
              <a:t> et </a:t>
            </a:r>
            <a:r>
              <a:rPr lang="de-DE" sz="2800" dirty="0" err="1"/>
              <a:t>magnis</a:t>
            </a:r>
            <a:r>
              <a:rPr lang="de-DE" sz="2800" dirty="0"/>
              <a:t> </a:t>
            </a:r>
            <a:r>
              <a:rPr lang="de-DE" sz="2800" dirty="0" err="1"/>
              <a:t>dis</a:t>
            </a:r>
            <a:r>
              <a:rPr lang="de-DE" sz="2800" dirty="0"/>
              <a:t> </a:t>
            </a:r>
            <a:r>
              <a:rPr lang="de-DE" sz="2800" dirty="0" err="1"/>
              <a:t>parturient</a:t>
            </a:r>
            <a:r>
              <a:rPr lang="de-DE" sz="2800" dirty="0"/>
              <a:t> </a:t>
            </a:r>
            <a:r>
              <a:rPr lang="de-DE" sz="2800" dirty="0" err="1"/>
              <a:t>montes</a:t>
            </a:r>
            <a:r>
              <a:rPr lang="de-DE" sz="2800" dirty="0"/>
              <a:t>, </a:t>
            </a:r>
            <a:r>
              <a:rPr lang="de-DE" sz="2800" dirty="0" err="1"/>
              <a:t>nascetur</a:t>
            </a:r>
            <a:r>
              <a:rPr lang="de-DE" sz="2800" dirty="0"/>
              <a:t> </a:t>
            </a:r>
            <a:r>
              <a:rPr lang="de-DE" sz="2800" dirty="0" err="1"/>
              <a:t>ridiculus</a:t>
            </a:r>
            <a:r>
              <a:rPr lang="de-DE" sz="2800" dirty="0"/>
              <a:t> </a:t>
            </a:r>
            <a:r>
              <a:rPr lang="de-DE" sz="2800" dirty="0" err="1"/>
              <a:t>mus</a:t>
            </a:r>
            <a:r>
              <a:rPr lang="de-DE" sz="2800" dirty="0"/>
              <a:t>. </a:t>
            </a:r>
            <a:r>
              <a:rPr lang="de-DE" sz="2800" dirty="0" err="1"/>
              <a:t>Donec</a:t>
            </a:r>
            <a:r>
              <a:rPr lang="de-DE" sz="2800" dirty="0"/>
              <a:t> </a:t>
            </a:r>
            <a:r>
              <a:rPr lang="de-DE" sz="2800" dirty="0" err="1"/>
              <a:t>quam</a:t>
            </a:r>
            <a:r>
              <a:rPr lang="de-DE" sz="2800" dirty="0"/>
              <a:t> </a:t>
            </a:r>
            <a:r>
              <a:rPr lang="de-DE" sz="2800" dirty="0" err="1"/>
              <a:t>felis</a:t>
            </a:r>
            <a:r>
              <a:rPr lang="de-DE" sz="2800" dirty="0"/>
              <a:t>, </a:t>
            </a:r>
            <a:r>
              <a:rPr lang="de-DE" sz="2800" dirty="0" err="1"/>
              <a:t>ultricies</a:t>
            </a:r>
            <a:r>
              <a:rPr lang="de-DE" sz="2800" dirty="0"/>
              <a:t> </a:t>
            </a:r>
            <a:r>
              <a:rPr lang="de-DE" sz="2800" dirty="0" err="1"/>
              <a:t>nec</a:t>
            </a:r>
            <a:r>
              <a:rPr lang="de-DE" sz="2800" dirty="0"/>
              <a:t>, </a:t>
            </a:r>
            <a:r>
              <a:rPr lang="de-DE" sz="2800" dirty="0" err="1"/>
              <a:t>pellentesque</a:t>
            </a:r>
            <a:r>
              <a:rPr lang="de-DE" sz="2800" dirty="0"/>
              <a:t> </a:t>
            </a:r>
            <a:r>
              <a:rPr lang="de-DE" sz="2800" dirty="0" err="1"/>
              <a:t>eu</a:t>
            </a:r>
            <a:r>
              <a:rPr lang="de-DE" sz="2800" dirty="0"/>
              <a:t>, </a:t>
            </a:r>
            <a:r>
              <a:rPr lang="de-DE" sz="2800" dirty="0" err="1"/>
              <a:t>pretium</a:t>
            </a:r>
            <a:r>
              <a:rPr lang="de-DE" sz="2800" dirty="0"/>
              <a:t> </a:t>
            </a:r>
            <a:r>
              <a:rPr lang="de-DE" sz="2800" dirty="0" err="1"/>
              <a:t>quis</a:t>
            </a:r>
            <a:r>
              <a:rPr lang="de-DE" sz="2800" dirty="0"/>
              <a:t>, </a:t>
            </a:r>
            <a:r>
              <a:rPr lang="de-DE" sz="2800" dirty="0" err="1"/>
              <a:t>sem</a:t>
            </a:r>
            <a:r>
              <a:rPr lang="de-DE" sz="2800" dirty="0"/>
              <a:t>. </a:t>
            </a:r>
            <a:r>
              <a:rPr lang="de-DE" sz="2800" dirty="0" err="1"/>
              <a:t>Nulla</a:t>
            </a:r>
            <a:r>
              <a:rPr lang="de-DE" sz="2800" dirty="0"/>
              <a:t> </a:t>
            </a:r>
            <a:r>
              <a:rPr lang="de-DE" sz="2800" dirty="0" err="1"/>
              <a:t>consequat</a:t>
            </a:r>
            <a:r>
              <a:rPr lang="de-DE" sz="2800" dirty="0"/>
              <a:t> </a:t>
            </a:r>
            <a:r>
              <a:rPr lang="de-DE" sz="2800" dirty="0" err="1"/>
              <a:t>massa</a:t>
            </a:r>
            <a:r>
              <a:rPr lang="de-DE" sz="2800" dirty="0"/>
              <a:t> </a:t>
            </a:r>
            <a:r>
              <a:rPr lang="de-DE" sz="2800" dirty="0" err="1"/>
              <a:t>quis</a:t>
            </a:r>
            <a:r>
              <a:rPr lang="de-DE" sz="2800" dirty="0"/>
              <a:t> </a:t>
            </a:r>
            <a:r>
              <a:rPr lang="de-DE" sz="2800" dirty="0" err="1"/>
              <a:t>enim</a:t>
            </a:r>
            <a:r>
              <a:rPr lang="de-DE" sz="2800" dirty="0"/>
              <a:t>. </a:t>
            </a:r>
            <a:r>
              <a:rPr lang="de-DE" sz="2800" dirty="0" err="1"/>
              <a:t>Donec</a:t>
            </a:r>
            <a:r>
              <a:rPr lang="de-DE" sz="2800" dirty="0"/>
              <a:t> </a:t>
            </a:r>
            <a:r>
              <a:rPr lang="de-DE" sz="2800" dirty="0" err="1"/>
              <a:t>pede</a:t>
            </a:r>
            <a:r>
              <a:rPr lang="de-DE" sz="2800" dirty="0"/>
              <a:t> </a:t>
            </a:r>
            <a:r>
              <a:rPr lang="de-DE" sz="2800" dirty="0" err="1"/>
              <a:t>justo</a:t>
            </a:r>
            <a:r>
              <a:rPr lang="de-DE" sz="2800" dirty="0"/>
              <a:t>, </a:t>
            </a:r>
            <a:r>
              <a:rPr lang="de-DE" sz="2800" dirty="0" err="1"/>
              <a:t>fringilla</a:t>
            </a:r>
            <a:r>
              <a:rPr lang="de-DE" sz="2800" dirty="0"/>
              <a:t> </a:t>
            </a:r>
            <a:r>
              <a:rPr lang="de-DE" sz="2800" dirty="0" err="1"/>
              <a:t>vel</a:t>
            </a:r>
            <a:r>
              <a:rPr lang="de-DE" sz="2800" dirty="0"/>
              <a:t>, </a:t>
            </a:r>
            <a:r>
              <a:rPr lang="de-DE" sz="2800" dirty="0" err="1"/>
              <a:t>aliquet</a:t>
            </a:r>
            <a:r>
              <a:rPr lang="de-DE" sz="2800" dirty="0"/>
              <a:t> </a:t>
            </a:r>
            <a:r>
              <a:rPr lang="de-DE" sz="2800" dirty="0" err="1"/>
              <a:t>nec</a:t>
            </a:r>
            <a:r>
              <a:rPr lang="de-DE" sz="2800" dirty="0"/>
              <a:t>, </a:t>
            </a:r>
            <a:r>
              <a:rPr lang="de-DE" sz="2800" dirty="0" err="1"/>
              <a:t>vulputate</a:t>
            </a:r>
            <a:r>
              <a:rPr lang="de-DE" sz="2800" dirty="0"/>
              <a:t> </a:t>
            </a:r>
            <a:r>
              <a:rPr lang="de-DE" sz="2800" dirty="0" err="1"/>
              <a:t>eget</a:t>
            </a:r>
            <a:r>
              <a:rPr lang="de-DE" sz="2800" dirty="0"/>
              <a:t>, </a:t>
            </a:r>
            <a:r>
              <a:rPr lang="de-DE" sz="2800" dirty="0" err="1"/>
              <a:t>arcu</a:t>
            </a:r>
            <a:r>
              <a:rPr lang="de-DE" sz="2800" dirty="0"/>
              <a:t>. In </a:t>
            </a:r>
            <a:r>
              <a:rPr lang="de-DE" sz="2800" dirty="0" err="1"/>
              <a:t>enim</a:t>
            </a:r>
            <a:r>
              <a:rPr lang="de-DE" sz="2800" dirty="0"/>
              <a:t> </a:t>
            </a:r>
            <a:r>
              <a:rPr lang="de-DE" sz="2800" dirty="0" err="1"/>
              <a:t>justo</a:t>
            </a:r>
            <a:r>
              <a:rPr lang="de-DE" sz="2800" dirty="0"/>
              <a:t>, </a:t>
            </a:r>
            <a:r>
              <a:rPr lang="de-DE" sz="2800" dirty="0" err="1"/>
              <a:t>rhoncus</a:t>
            </a:r>
            <a:r>
              <a:rPr lang="de-DE" sz="2800" dirty="0"/>
              <a:t> </a:t>
            </a:r>
            <a:r>
              <a:rPr lang="de-DE" sz="2800" dirty="0" err="1"/>
              <a:t>ut</a:t>
            </a:r>
            <a:r>
              <a:rPr lang="de-DE" sz="2800" dirty="0"/>
              <a:t>, </a:t>
            </a:r>
            <a:r>
              <a:rPr lang="de-DE" sz="2800" dirty="0" err="1"/>
              <a:t>imperdiet</a:t>
            </a:r>
            <a:r>
              <a:rPr lang="de-DE" sz="2800" dirty="0"/>
              <a:t> a, </a:t>
            </a:r>
            <a:r>
              <a:rPr lang="de-DE" sz="2800" dirty="0" err="1"/>
              <a:t>venenatis</a:t>
            </a:r>
            <a:r>
              <a:rPr lang="de-DE" sz="2800" dirty="0"/>
              <a:t> </a:t>
            </a:r>
            <a:r>
              <a:rPr lang="de-DE" sz="2800" dirty="0" err="1"/>
              <a:t>vitae</a:t>
            </a:r>
            <a:r>
              <a:rPr lang="de-DE" sz="2800" dirty="0"/>
              <a:t>, </a:t>
            </a:r>
            <a:r>
              <a:rPr lang="de-DE" sz="2800" dirty="0" err="1"/>
              <a:t>justo</a:t>
            </a:r>
            <a:r>
              <a:rPr lang="de-DE" sz="2800" dirty="0"/>
              <a:t>. </a:t>
            </a:r>
            <a:r>
              <a:rPr lang="de-DE" sz="2800" dirty="0" err="1"/>
              <a:t>Nullam</a:t>
            </a:r>
            <a:r>
              <a:rPr lang="de-DE" sz="2800" dirty="0"/>
              <a:t> </a:t>
            </a:r>
            <a:r>
              <a:rPr lang="de-DE" sz="2800" dirty="0" err="1"/>
              <a:t>dictum</a:t>
            </a:r>
            <a:r>
              <a:rPr lang="de-DE" sz="2800" dirty="0"/>
              <a:t> </a:t>
            </a:r>
            <a:r>
              <a:rPr lang="de-DE" sz="2800" dirty="0" err="1"/>
              <a:t>felis</a:t>
            </a:r>
            <a:r>
              <a:rPr lang="de-DE" sz="2800" dirty="0"/>
              <a:t> </a:t>
            </a:r>
            <a:r>
              <a:rPr lang="de-DE" sz="2800" dirty="0" err="1"/>
              <a:t>eu</a:t>
            </a:r>
            <a:r>
              <a:rPr lang="de-DE" sz="2800" dirty="0"/>
              <a:t> </a:t>
            </a:r>
            <a:r>
              <a:rPr lang="de-DE" sz="2800" dirty="0" err="1"/>
              <a:t>pede</a:t>
            </a:r>
            <a:r>
              <a:rPr lang="de-DE" sz="2800" dirty="0"/>
              <a:t> </a:t>
            </a:r>
            <a:r>
              <a:rPr lang="de-DE" sz="2800" dirty="0" err="1"/>
              <a:t>mollis</a:t>
            </a:r>
            <a:r>
              <a:rPr lang="de-DE" sz="2800" dirty="0"/>
              <a:t> </a:t>
            </a:r>
            <a:r>
              <a:rPr lang="de-DE" sz="2800" dirty="0" err="1"/>
              <a:t>pretium</a:t>
            </a:r>
            <a:r>
              <a:rPr lang="de-DE" sz="2800" dirty="0"/>
              <a:t>. Integer </a:t>
            </a:r>
            <a:r>
              <a:rPr lang="de-DE" sz="2800" dirty="0" err="1"/>
              <a:t>tincidunt</a:t>
            </a:r>
            <a:r>
              <a:rPr lang="de-DE" sz="2800" dirty="0"/>
              <a:t>. </a:t>
            </a:r>
            <a:r>
              <a:rPr lang="de-DE" sz="2800" dirty="0" err="1"/>
              <a:t>Cras</a:t>
            </a:r>
            <a:r>
              <a:rPr lang="de-DE" sz="2800" dirty="0"/>
              <a:t> </a:t>
            </a:r>
            <a:r>
              <a:rPr lang="de-DE" sz="2800" dirty="0" err="1"/>
              <a:t>dapibus</a:t>
            </a:r>
            <a:r>
              <a:rPr lang="de-DE" sz="2800" dirty="0"/>
              <a:t>. </a:t>
            </a:r>
            <a:r>
              <a:rPr lang="de-DE" sz="2800" dirty="0" err="1"/>
              <a:t>Vivamus</a:t>
            </a:r>
            <a:r>
              <a:rPr lang="de-DE" sz="2800" dirty="0"/>
              <a:t> </a:t>
            </a:r>
            <a:r>
              <a:rPr lang="de-DE" sz="2800" dirty="0" err="1"/>
              <a:t>elementum</a:t>
            </a:r>
            <a:r>
              <a:rPr lang="de-DE" sz="2800" dirty="0"/>
              <a:t> </a:t>
            </a:r>
            <a:r>
              <a:rPr lang="de-DE" sz="2800" dirty="0" err="1"/>
              <a:t>semper</a:t>
            </a:r>
            <a:r>
              <a:rPr lang="de-DE" sz="2800" dirty="0"/>
              <a:t> </a:t>
            </a:r>
            <a:r>
              <a:rPr lang="de-DE" sz="2800" dirty="0" err="1"/>
              <a:t>nisi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vulputate</a:t>
            </a:r>
            <a:r>
              <a:rPr lang="de-DE" sz="2800" dirty="0"/>
              <a:t> </a:t>
            </a:r>
            <a:r>
              <a:rPr lang="de-DE" sz="2800" dirty="0" err="1"/>
              <a:t>eleifend</a:t>
            </a:r>
            <a:r>
              <a:rPr lang="de-DE" sz="2800" dirty="0"/>
              <a:t> </a:t>
            </a:r>
            <a:r>
              <a:rPr lang="de-DE" sz="2800" dirty="0" err="1"/>
              <a:t>tellus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leo</a:t>
            </a:r>
            <a:r>
              <a:rPr lang="de-DE" sz="2800" dirty="0"/>
              <a:t> </a:t>
            </a:r>
            <a:r>
              <a:rPr lang="de-DE" sz="2800" dirty="0" err="1"/>
              <a:t>ligula</a:t>
            </a:r>
            <a:r>
              <a:rPr lang="de-DE" sz="2800" dirty="0"/>
              <a:t>, </a:t>
            </a:r>
            <a:r>
              <a:rPr lang="de-DE" sz="2800" dirty="0" err="1"/>
              <a:t>porttitor</a:t>
            </a:r>
            <a:r>
              <a:rPr lang="de-DE" sz="2800" dirty="0"/>
              <a:t> </a:t>
            </a:r>
            <a:r>
              <a:rPr lang="de-DE" sz="2800" dirty="0" err="1"/>
              <a:t>eu</a:t>
            </a:r>
            <a:r>
              <a:rPr lang="de-DE" sz="2800" dirty="0"/>
              <a:t>, </a:t>
            </a:r>
            <a:r>
              <a:rPr lang="de-DE" sz="2800" dirty="0" err="1"/>
              <a:t>consequat</a:t>
            </a:r>
            <a:r>
              <a:rPr lang="de-DE" sz="2800" dirty="0"/>
              <a:t> </a:t>
            </a:r>
            <a:r>
              <a:rPr lang="de-DE" sz="2800" dirty="0" err="1"/>
              <a:t>vitae</a:t>
            </a:r>
            <a:r>
              <a:rPr lang="de-DE" sz="2800" dirty="0"/>
              <a:t>, </a:t>
            </a:r>
            <a:r>
              <a:rPr lang="de-DE" sz="2800" dirty="0" err="1"/>
              <a:t>eleifend</a:t>
            </a:r>
            <a:r>
              <a:rPr lang="de-DE" sz="2800" dirty="0"/>
              <a:t> </a:t>
            </a:r>
            <a:r>
              <a:rPr lang="de-DE" sz="2800" dirty="0" err="1"/>
              <a:t>ac</a:t>
            </a:r>
            <a:r>
              <a:rPr lang="de-DE" sz="2800" dirty="0"/>
              <a:t>, </a:t>
            </a:r>
            <a:r>
              <a:rPr lang="de-DE" sz="2800" dirty="0" err="1"/>
              <a:t>enim</a:t>
            </a:r>
            <a:r>
              <a:rPr lang="de-DE" sz="2800" dirty="0"/>
              <a:t>. </a:t>
            </a:r>
            <a:r>
              <a:rPr lang="de-DE" sz="2800" dirty="0" err="1"/>
              <a:t>Aliquam</a:t>
            </a:r>
            <a:r>
              <a:rPr lang="de-DE" sz="2800" dirty="0"/>
              <a:t> </a:t>
            </a:r>
            <a:r>
              <a:rPr lang="de-DE" sz="2800" dirty="0" err="1"/>
              <a:t>lorem</a:t>
            </a:r>
            <a:r>
              <a:rPr lang="de-DE" sz="2800" dirty="0"/>
              <a:t> ante, </a:t>
            </a:r>
            <a:r>
              <a:rPr lang="de-DE" sz="2800" dirty="0" err="1"/>
              <a:t>dapibus</a:t>
            </a:r>
            <a:r>
              <a:rPr lang="de-DE" sz="2800" dirty="0"/>
              <a:t> in, </a:t>
            </a:r>
            <a:r>
              <a:rPr lang="de-DE" sz="2800" dirty="0" err="1"/>
              <a:t>viverra</a:t>
            </a:r>
            <a:r>
              <a:rPr lang="de-DE" sz="2800" dirty="0"/>
              <a:t> </a:t>
            </a:r>
            <a:r>
              <a:rPr lang="de-DE" sz="2800" dirty="0" err="1"/>
              <a:t>quis</a:t>
            </a:r>
            <a:r>
              <a:rPr lang="de-DE" sz="2800" dirty="0"/>
              <a:t>, </a:t>
            </a:r>
            <a:r>
              <a:rPr lang="de-DE" sz="2800" dirty="0" err="1"/>
              <a:t>feugiat</a:t>
            </a:r>
            <a:r>
              <a:rPr lang="de-DE" sz="2800" dirty="0"/>
              <a:t> a, </a:t>
            </a:r>
            <a:r>
              <a:rPr lang="de-DE" sz="2800" dirty="0" err="1"/>
              <a:t>tellus</a:t>
            </a:r>
            <a:r>
              <a:rPr lang="de-DE" sz="2800" dirty="0"/>
              <a:t>. </a:t>
            </a:r>
            <a:r>
              <a:rPr lang="de-DE" sz="2800" dirty="0" err="1"/>
              <a:t>Phasellus</a:t>
            </a:r>
            <a:r>
              <a:rPr lang="de-DE" sz="2800" dirty="0"/>
              <a:t> </a:t>
            </a:r>
            <a:r>
              <a:rPr lang="de-DE" sz="2800" dirty="0" err="1"/>
              <a:t>viverra</a:t>
            </a:r>
            <a:r>
              <a:rPr lang="de-DE" sz="2800" dirty="0"/>
              <a:t> </a:t>
            </a:r>
            <a:r>
              <a:rPr lang="de-DE" sz="2800" dirty="0" err="1"/>
              <a:t>nulla</a:t>
            </a:r>
            <a:r>
              <a:rPr lang="de-DE" sz="2800" dirty="0"/>
              <a:t> </a:t>
            </a:r>
            <a:r>
              <a:rPr lang="de-DE" sz="2800" dirty="0" err="1"/>
              <a:t>ut</a:t>
            </a:r>
            <a:r>
              <a:rPr lang="de-DE" sz="2800" dirty="0"/>
              <a:t> </a:t>
            </a:r>
            <a:r>
              <a:rPr lang="de-DE" sz="2800" dirty="0" err="1"/>
              <a:t>metus</a:t>
            </a:r>
            <a:r>
              <a:rPr lang="de-DE" sz="2800" dirty="0"/>
              <a:t> </a:t>
            </a:r>
            <a:r>
              <a:rPr lang="de-DE" sz="2800" dirty="0" err="1"/>
              <a:t>varius</a:t>
            </a:r>
            <a:r>
              <a:rPr lang="de-DE" sz="2800" dirty="0"/>
              <a:t> </a:t>
            </a:r>
            <a:r>
              <a:rPr lang="de-DE" sz="2800" dirty="0" err="1"/>
              <a:t>laoreet</a:t>
            </a:r>
            <a:r>
              <a:rPr lang="de-DE" sz="2800" dirty="0"/>
              <a:t>. </a:t>
            </a:r>
            <a:r>
              <a:rPr lang="de-DE" sz="2800" dirty="0" err="1"/>
              <a:t>Quisque</a:t>
            </a:r>
            <a:r>
              <a:rPr lang="de-DE" sz="2800" dirty="0"/>
              <a:t> </a:t>
            </a:r>
            <a:r>
              <a:rPr lang="de-DE" sz="2800" dirty="0" err="1"/>
              <a:t>rutrum</a:t>
            </a:r>
            <a:r>
              <a:rPr lang="de-DE" sz="2800" dirty="0"/>
              <a:t>. </a:t>
            </a:r>
            <a:r>
              <a:rPr lang="de-DE" sz="2800" dirty="0" err="1"/>
              <a:t>Aenean</a:t>
            </a:r>
            <a:r>
              <a:rPr lang="de-DE" sz="2800" dirty="0"/>
              <a:t> </a:t>
            </a:r>
            <a:r>
              <a:rPr lang="de-DE" sz="2800" dirty="0" err="1"/>
              <a:t>imperdiet</a:t>
            </a:r>
            <a:r>
              <a:rPr lang="de-DE" sz="2800" dirty="0"/>
              <a:t>. </a:t>
            </a:r>
            <a:r>
              <a:rPr lang="de-DE" sz="2800" dirty="0" err="1"/>
              <a:t>Etiam</a:t>
            </a:r>
            <a:r>
              <a:rPr lang="de-DE" sz="2800" dirty="0"/>
              <a:t> </a:t>
            </a:r>
            <a:r>
              <a:rPr lang="de-DE" sz="2800" dirty="0" err="1"/>
              <a:t>ultricies</a:t>
            </a:r>
            <a:r>
              <a:rPr lang="de-DE" sz="2800" dirty="0"/>
              <a:t> </a:t>
            </a:r>
            <a:r>
              <a:rPr lang="de-DE" sz="2800" dirty="0" err="1"/>
              <a:t>nisi</a:t>
            </a:r>
            <a:r>
              <a:rPr lang="de-DE" sz="2800" dirty="0"/>
              <a:t> </a:t>
            </a:r>
            <a:r>
              <a:rPr lang="de-DE" sz="2800" dirty="0" err="1"/>
              <a:t>vel</a:t>
            </a:r>
            <a:r>
              <a:rPr lang="de-DE" sz="2800" dirty="0"/>
              <a:t> </a:t>
            </a:r>
            <a:r>
              <a:rPr lang="de-DE" sz="2800" dirty="0" err="1"/>
              <a:t>augue</a:t>
            </a:r>
            <a:r>
              <a:rPr lang="de-DE" sz="2800" dirty="0"/>
              <a:t>. </a:t>
            </a:r>
            <a:r>
              <a:rPr lang="de-DE" sz="2800" dirty="0" err="1"/>
              <a:t>Curabitur</a:t>
            </a:r>
            <a:r>
              <a:rPr lang="de-DE" sz="2800" dirty="0"/>
              <a:t> </a:t>
            </a:r>
            <a:r>
              <a:rPr lang="de-DE" sz="2800" dirty="0" err="1"/>
              <a:t>ullamcorper</a:t>
            </a:r>
            <a:r>
              <a:rPr lang="de-DE" sz="2800" dirty="0"/>
              <a:t> </a:t>
            </a:r>
            <a:r>
              <a:rPr lang="de-DE" sz="2800" dirty="0" err="1"/>
              <a:t>ultricies</a:t>
            </a:r>
            <a:r>
              <a:rPr lang="de-DE" sz="2800" dirty="0"/>
              <a:t> </a:t>
            </a:r>
            <a:r>
              <a:rPr lang="de-DE" sz="2800" dirty="0" err="1"/>
              <a:t>nisi</a:t>
            </a:r>
            <a:r>
              <a:rPr lang="de-DE" sz="2800" dirty="0"/>
              <a:t>. Nam </a:t>
            </a:r>
            <a:r>
              <a:rPr lang="de-DE" sz="2800" dirty="0" err="1"/>
              <a:t>eget</a:t>
            </a:r>
            <a:r>
              <a:rPr lang="de-DE" sz="2800" dirty="0"/>
              <a:t> </a:t>
            </a:r>
            <a:r>
              <a:rPr lang="de-DE" sz="2800" dirty="0" err="1"/>
              <a:t>dui</a:t>
            </a:r>
            <a:r>
              <a:rPr lang="de-DE" sz="2800" dirty="0"/>
              <a:t>. </a:t>
            </a:r>
            <a:r>
              <a:rPr lang="de-DE" sz="2800" dirty="0" err="1"/>
              <a:t>Etiam</a:t>
            </a:r>
            <a:r>
              <a:rPr lang="de-DE" sz="2800" dirty="0"/>
              <a:t> </a:t>
            </a:r>
            <a:r>
              <a:rPr lang="de-DE" sz="2800" dirty="0" err="1"/>
              <a:t>rhoncus</a:t>
            </a:r>
            <a:r>
              <a:rPr lang="de-DE" sz="2800" dirty="0"/>
              <a:t>. Maecenas </a:t>
            </a:r>
            <a:r>
              <a:rPr lang="de-DE" sz="2800" dirty="0" err="1"/>
              <a:t>tempus</a:t>
            </a:r>
            <a:r>
              <a:rPr lang="de-DE" sz="2800" dirty="0"/>
              <a:t>, </a:t>
            </a:r>
            <a:r>
              <a:rPr lang="de-DE" sz="2800" dirty="0" err="1"/>
              <a:t>tellus</a:t>
            </a:r>
            <a:r>
              <a:rPr lang="de-DE" sz="2800" dirty="0"/>
              <a:t> </a:t>
            </a:r>
            <a:r>
              <a:rPr lang="de-DE" sz="2800" dirty="0" err="1"/>
              <a:t>eget</a:t>
            </a:r>
            <a:r>
              <a:rPr lang="de-DE" sz="2800" dirty="0"/>
              <a:t> </a:t>
            </a:r>
            <a:r>
              <a:rPr lang="de-DE" sz="2800" dirty="0" err="1"/>
              <a:t>condimentum</a:t>
            </a:r>
            <a:r>
              <a:rPr lang="de-DE" sz="2800" dirty="0"/>
              <a:t> </a:t>
            </a:r>
            <a:r>
              <a:rPr lang="de-DE" sz="2800" dirty="0" err="1"/>
              <a:t>rhoncus</a:t>
            </a:r>
            <a:r>
              <a:rPr lang="de-DE" sz="2800" dirty="0"/>
              <a:t>, </a:t>
            </a:r>
            <a:r>
              <a:rPr lang="de-DE" sz="2800" dirty="0" err="1"/>
              <a:t>sem</a:t>
            </a:r>
            <a:r>
              <a:rPr lang="de-DE" sz="2800" dirty="0"/>
              <a:t> </a:t>
            </a:r>
            <a:r>
              <a:rPr lang="de-DE" sz="2800" dirty="0" err="1"/>
              <a:t>quam</a:t>
            </a:r>
            <a:r>
              <a:rPr lang="de-DE" sz="2800" dirty="0"/>
              <a:t> </a:t>
            </a:r>
            <a:r>
              <a:rPr lang="de-DE" sz="2800" dirty="0" err="1"/>
              <a:t>semper</a:t>
            </a:r>
            <a:r>
              <a:rPr lang="de-DE" sz="2800" dirty="0"/>
              <a:t> </a:t>
            </a:r>
            <a:r>
              <a:rPr lang="de-DE" sz="2800" dirty="0" err="1"/>
              <a:t>libero</a:t>
            </a:r>
            <a:r>
              <a:rPr lang="de-DE" sz="2800" dirty="0"/>
              <a:t>, </a:t>
            </a:r>
            <a:r>
              <a:rPr lang="de-DE" sz="2800" dirty="0" err="1"/>
              <a:t>sit</a:t>
            </a:r>
            <a:r>
              <a:rPr lang="de-DE" sz="2800" dirty="0"/>
              <a:t> </a:t>
            </a:r>
            <a:r>
              <a:rPr lang="de-DE" sz="2800" dirty="0" err="1"/>
              <a:t>amet</a:t>
            </a:r>
            <a:r>
              <a:rPr lang="de-DE" sz="2800" dirty="0"/>
              <a:t> </a:t>
            </a:r>
            <a:r>
              <a:rPr lang="de-DE" sz="2800" dirty="0" err="1"/>
              <a:t>adipiscing</a:t>
            </a:r>
            <a:r>
              <a:rPr lang="de-DE" sz="2800" dirty="0"/>
              <a:t> </a:t>
            </a:r>
            <a:r>
              <a:rPr lang="de-DE" sz="2800" dirty="0" err="1"/>
              <a:t>sem</a:t>
            </a:r>
            <a:r>
              <a:rPr lang="de-DE" sz="2800" dirty="0"/>
              <a:t> </a:t>
            </a:r>
            <a:r>
              <a:rPr lang="de-DE" sz="2800" dirty="0" err="1"/>
              <a:t>neque</a:t>
            </a:r>
            <a:r>
              <a:rPr lang="de-DE" sz="2800" dirty="0"/>
              <a:t> </a:t>
            </a:r>
            <a:r>
              <a:rPr lang="de-DE" sz="2800" dirty="0" err="1"/>
              <a:t>sed</a:t>
            </a:r>
            <a:r>
              <a:rPr lang="de-DE" sz="2800" dirty="0"/>
              <a:t> </a:t>
            </a:r>
            <a:r>
              <a:rPr lang="de-DE" sz="2800" dirty="0" err="1"/>
              <a:t>ipsum</a:t>
            </a:r>
            <a:r>
              <a:rPr lang="de-DE" sz="2800" dirty="0"/>
              <a:t>.</a:t>
            </a:r>
          </a:p>
        </p:txBody>
      </p:sp>
      <p:sp>
        <p:nvSpPr>
          <p:cNvPr id="141" name="Textfeld 140">
            <a:extLst>
              <a:ext uri="{FF2B5EF4-FFF2-40B4-BE49-F238E27FC236}">
                <a16:creationId xmlns:a16="http://schemas.microsoft.com/office/drawing/2014/main" id="{78FB575F-6A2D-F846-83D3-1693EF535B9D}"/>
              </a:ext>
            </a:extLst>
          </p:cNvPr>
          <p:cNvSpPr txBox="1"/>
          <p:nvPr/>
        </p:nvSpPr>
        <p:spPr>
          <a:xfrm>
            <a:off x="697951" y="39234791"/>
            <a:ext cx="9057144" cy="264687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1792288"/>
            <a:r>
              <a:rPr lang="de-DE" sz="5400" b="1" dirty="0"/>
              <a:t>Kontakt</a:t>
            </a:r>
            <a:br>
              <a:rPr lang="de-DE" sz="6000" b="1" dirty="0"/>
            </a:br>
            <a:r>
              <a:rPr lang="de-DE" sz="2800" dirty="0"/>
              <a:t>Musterfirma</a:t>
            </a:r>
          </a:p>
          <a:p>
            <a:pPr defTabSz="1792288"/>
            <a:r>
              <a:rPr lang="de-DE" sz="2800" dirty="0"/>
              <a:t>Musterstraße 123, 54321 Musterhausen</a:t>
            </a:r>
          </a:p>
          <a:p>
            <a:pPr defTabSz="1792288"/>
            <a:r>
              <a:rPr lang="de-DE" sz="2800" dirty="0"/>
              <a:t>Tel.:     +49 (0) 123 – 45678 – 9</a:t>
            </a:r>
          </a:p>
          <a:p>
            <a:pPr defTabSz="1792288"/>
            <a:r>
              <a:rPr lang="de-DE" sz="2800" dirty="0"/>
              <a:t>E-Mail:  </a:t>
            </a:r>
            <a:r>
              <a:rPr lang="de-DE" sz="2800" dirty="0" err="1"/>
              <a:t>info@musterfirma.de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" name="Inhaltsplatzhalter 12">
            <a:extLst>
              <a:ext uri="{FF2B5EF4-FFF2-40B4-BE49-F238E27FC236}">
                <a16:creationId xmlns:a16="http://schemas.microsoft.com/office/drawing/2014/main" id="{546CC400-EC7A-BD40-AE52-BD306ED0E544}"/>
              </a:ext>
            </a:extLst>
          </p:cNvPr>
          <p:cNvSpPr txBox="1">
            <a:spLocks/>
          </p:cNvSpPr>
          <p:nvPr/>
        </p:nvSpPr>
        <p:spPr>
          <a:xfrm>
            <a:off x="26847174" y="39118230"/>
            <a:ext cx="2880000" cy="28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/>
            </a:lvl1pPr>
          </a:lstStyle>
          <a:p>
            <a:pPr marL="804341" marR="0" lvl="0" indent="-804341" algn="ctr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QR-Code</a:t>
            </a:r>
          </a:p>
        </p:txBody>
      </p:sp>
      <p:sp>
        <p:nvSpPr>
          <p:cNvPr id="144" name="Inhaltsplatzhalter 12">
            <a:extLst>
              <a:ext uri="{FF2B5EF4-FFF2-40B4-BE49-F238E27FC236}">
                <a16:creationId xmlns:a16="http://schemas.microsoft.com/office/drawing/2014/main" id="{5D251824-EBE0-774D-A321-0D116365E715}"/>
              </a:ext>
            </a:extLst>
          </p:cNvPr>
          <p:cNvSpPr txBox="1">
            <a:spLocks/>
          </p:cNvSpPr>
          <p:nvPr/>
        </p:nvSpPr>
        <p:spPr>
          <a:xfrm>
            <a:off x="22616171" y="881982"/>
            <a:ext cx="6879889" cy="2162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/>
            </a:lvl1pPr>
          </a:lstStyle>
          <a:p>
            <a:pPr marL="804341" marR="0" lvl="0" indent="-804341" algn="ctr" defTabSz="21449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LOGO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3471D6CB-9BC6-D946-A703-F25A0F706100}"/>
              </a:ext>
            </a:extLst>
          </p:cNvPr>
          <p:cNvSpPr txBox="1"/>
          <p:nvPr/>
        </p:nvSpPr>
        <p:spPr>
          <a:xfrm>
            <a:off x="749016" y="4202924"/>
            <a:ext cx="280111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0" b="1" dirty="0">
                <a:solidFill>
                  <a:schemeClr val="bg1"/>
                </a:solidFill>
              </a:rPr>
              <a:t>Titel</a:t>
            </a:r>
          </a:p>
          <a:p>
            <a:r>
              <a:rPr lang="de-DE" sz="11000" dirty="0" err="1">
                <a:solidFill>
                  <a:schemeClr val="bg1"/>
                </a:solidFill>
              </a:rPr>
              <a:t>Subtitel</a:t>
            </a:r>
            <a:r>
              <a:rPr lang="de-DE" sz="11000" dirty="0">
                <a:solidFill>
                  <a:schemeClr val="bg1"/>
                </a:solidFill>
              </a:rPr>
              <a:t> bzw. Titel 2-zeilig</a:t>
            </a:r>
            <a:endParaRPr lang="en-US" sz="1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70396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AEA6A97E147B3439613A1BB24FEF755" ma:contentTypeVersion="5" ma:contentTypeDescription="Ein neues Dokument erstellen." ma:contentTypeScope="" ma:versionID="f711d884e839bd71e928aa411f6784b6">
  <xsd:schema xmlns:xsd="http://www.w3.org/2001/XMLSchema" xmlns:xs="http://www.w3.org/2001/XMLSchema" xmlns:p="http://schemas.microsoft.com/office/2006/metadata/properties" xmlns:ns3="3cfcc78d-c8d0-4215-9cf8-afb8df0c61d8" xmlns:ns4="caff4dcb-bef0-4f22-a706-96314db2023d" targetNamespace="http://schemas.microsoft.com/office/2006/metadata/properties" ma:root="true" ma:fieldsID="c9171727955692a2c5be7f9205a3e44b" ns3:_="" ns4:_="">
    <xsd:import namespace="3cfcc78d-c8d0-4215-9cf8-afb8df0c61d8"/>
    <xsd:import namespace="caff4dcb-bef0-4f22-a706-96314db2023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fcc78d-c8d0-4215-9cf8-afb8df0c61d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Freigabehinweis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ff4dcb-bef0-4f22-a706-96314db202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D8ED35-212A-486D-91D6-F63EB57C22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60EFE8-9324-4278-A254-F5C2E5EB61F2}">
  <ds:schemaRefs>
    <ds:schemaRef ds:uri="http://purl.org/dc/dcmitype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3cfcc78d-c8d0-4215-9cf8-afb8df0c61d8"/>
    <ds:schemaRef ds:uri="caff4dcb-bef0-4f22-a706-96314db2023d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97CACCE-EE98-47C6-A675-2AEA6F378C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fcc78d-c8d0-4215-9cf8-afb8df0c61d8"/>
    <ds:schemaRef ds:uri="caff4dcb-bef0-4f22-a706-96314db202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1706</Words>
  <Application>Microsoft Office PowerPoint</Application>
  <PresentationFormat>Benutzerdefiniert</PresentationFormat>
  <Paragraphs>64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</vt:vector>
  </TitlesOfParts>
  <Company>EPII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Christina Hacke</dc:creator>
  <cp:lastModifiedBy>V. Weiß</cp:lastModifiedBy>
  <cp:revision>646</cp:revision>
  <cp:lastPrinted>2021-02-18T18:54:58Z</cp:lastPrinted>
  <dcterms:created xsi:type="dcterms:W3CDTF">2009-03-18T09:53:50Z</dcterms:created>
  <dcterms:modified xsi:type="dcterms:W3CDTF">2022-05-03T11:01:54Z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0x010100EAEA6A97E147B3439613A1BB24FEF755</vt:lpwstr>
  </property>
</Properties>
</file>